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, brethren, pray ! 
The sands are falling ; 
Pray, brethren, pray ! 
God's voice is calling. 
Yon turret strikes the dying chime ; 
We kneel upon the verge of time 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ity is drawing nigh ! 
Eternity is drawing nigh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aise, brethren, praise ! 
The skies are rending ; 
Praise, brethren, praise ! 
The fight is ending ; 
Behold, the glory draweth near, 
The King Himself will soon appear :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atch, brethren, watch ! 
The year is dying ; 
Watch, brethren, watch ! 
Old time is flying ! 
Watch as men watch the parting breath, 
Watch as men watch for life or death :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ook, brethren, look ! 
The day is breaking ; 
Hark, brethren, hark ! 
The dead are waking : 
With girded loins all ready stand ; 
Behold, the Bridegroom is at hand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ity is drawing nigh ! 
Eternity is drawing nigh ! is drawing nigh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2026-06-10T10:03:39Z</dcterms:created>
  <dcterms:modified xsi:type="dcterms:W3CDTF">2026-06-10T10:03:39Z</dcterms:modified>
  <dc:title>Hymn : 1032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