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presProps" Target="presProps.xml"/>
  <Relationship Id="rId29" Type="http://schemas.openxmlformats.org/officeDocument/2006/relationships/viewProps" Target="viewProps.xml"/>
  <Relationship Id="rId30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6391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52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ொன் வெள்ளியோ மண்ணின் வாழ்வ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52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வ்வன்புக் கிணையாகும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52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ன்னையிலும் அன்பு வைத்த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52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ம் ஜீவனை ஈந்தா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52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ிந்தையிலே பாரங்கள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52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ிந்தைகள் ஏற்றவராய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52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ொங்குகின்றார் பாதகன் போ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52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ங்கா வாழ்வளிக்கவ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52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ந்தனுக்காய் கல்வாரியி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52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ந்தப் பாடுகள் பட்ட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52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ல்வாரியின் கருணையித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52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ந்தையே உம் அன்பினைய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52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ிந்தித்தே சேவை செய்வ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52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னுஷனை நீர் நினைக்கவ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52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வனை விசாரிக்கவ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52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ண்ணில் அவன் எம்மாத்திர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52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ன்னவா உம் தயவ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52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ாயங்களில் காணுத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52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ர்த்தன் இயேசு பார் உனக்காய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52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ஷ்டங்கள் சகித்தா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52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ிலையேறப் பெற்ற திருரத்தமே -அவ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52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ிலாவினின்று பாயுத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52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ிலையேறப் பெற்றோனாய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52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ன்னை மாற்ற விலையாக ஈந்தன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52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5">
  <a:themeElements>
    <a:clrScheme name="Theme3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2026-07-30T21:40:43Z</dcterms:created>
  <dcterms:modified xsi:type="dcterms:W3CDTF">2026-07-30T21:40:43Z</dcterms:modified>
  <dc:title>துதிப் பாடல்கள் : 1052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