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 பலவீனரின் பலமும்
துக்கப்பட்டிருக்கிற
பாவிகளுட திடனும்
வைத்தியருமாகிய
இயேசுவே, என் எஜமானனே
கேட்டை நீக்கும் பலவானே
2. உம்முடைய ரத்தத்தாலே
குற்றம் நீக்கி ரட்சியும்
எனக்குமாதாவியாலே
நர்குணத்தை அருளும்
கர்த்தரே இவ்விதமாக
சொஸ்தத்தை அளிப்பீரா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இருதயத்தில் வந்து
தங்கும் என் சகாயரே
அப்போ துக்கத்தை மறந்து
வெற்றியை அடைவேனே
உமக்கு துதி உண்டாக
என் ஜெபத்தை கேட்பீர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2026-07-30T20:02:08Z</dcterms:created>
  <dcterms:modified xsi:type="dcterms:W3CDTF">2026-07-30T20:02:08Z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