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presProps" Target="presProps.xml"/>
  <Relationship Id="rId74" Type="http://schemas.openxmlformats.org/officeDocument/2006/relationships/viewProps" Target="viewProps.xml"/>
  <Relationship Id="rId7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ைவிட்டுத் தூரப்பட்டு, மாயையைப் பின்பற்றி, வீணராய்ப் போகிறதற்கு என்னிடத்தில் என்ன அநியாயத்தைக் கண்டார்கள்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ைவிட்டுத் தூரப்பட்டு, மாயையைப் பின்பற்றி, வீணராய்ப் போகிறதற்கு என்னிடத்தில் என்ன அநியாயத்தைக் கண்டார்கள்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ைவிட்டுத் தூரப்பட்டு, மாயையைப் பின்பற்றி, வீணராய்ப் போகிறதற்கு என்னிடத்தில் என்ன அநியாயத்தைக் கண்டார்கள்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ெழிப்பான தேசத்தின் கனியையும் நன்மையையும் சாப்பிடும்படிக்கு நான் உங்களை அவ்விடத்துக்கு அழைத்துக்கொண்டுவந்தேன்; ஆனாலும் நீங்கள் அதற்குள் பிரவேசித்தபோது, என் தேசத்தைத் தீட்டுப்படுத்தி, என் சுதந்தரத்தை அருவருப்பாக்கின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ெழிப்பான தேசத்தின் கனியையும் நன்மையையும் சாப்பிடும்படிக்கு நான் உங்களை அவ்விடத்துக்கு அழைத்துக்கொண்டுவந்தேன்; ஆனாலும் நீங்கள் அதற்குள் பிரவேசித்தபோது, என் தேசத்தைத் தீட்டுப்படுத்தி, என் சுதந்தரத்தை அருவருப்பாக்கின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எங்கேயென்று ஆசாரியர்கள் சொல்லாமலும், வேதத்தைப் போதிக்கிறவர்கள் என்னை அறியாமலுமிருந்து, மேய்ப்பர்கள் எனக்குத் துரோகம்பண்ணினார்கள்; தீர்க்கதரிசிகள் பாகாலைக்கொண்டு தீர்க்கதரிசனஞ்சொல்லி, வீணானவைகளைப் பின்பற்ற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எங்கேயென்று ஆசாரியர்கள் சொல்லாமலும், வேதத்தைப் போதிக்கிறவர்கள் என்னை அறியாமலுமிருந்து, மேய்ப்பர்கள் எனக்குத் துரோகம்பண்ணினார்கள்; தீர்க்கதரிசிகள் பாகாலைக்கொண்டு தீர்க்கதரிசனஞ்சொல்லி, வீணானவைகளைப் பின்பற்ற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எங்கேயென்று ஆசாரியர்கள் சொல்லாமலும், வேதத்தைப் போதிக்கிறவர்கள் என்னை அறியாமலுமிருந்து, மேய்ப்பர்கள் எனக்குத் துரோகம்பண்ணினார்கள்; தீர்க்கதரிசிகள் பாகாலைக்கொண்டு தீர்க்கதரிசனஞ்சொல்லி, வீணானவைகளைப் பின்பற்ற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 இன்னும் நான் உங்களோடே வழக்காடுவேன், உங்கள் பிள்ளைகளின் பிள்ளைகளோடும் வழக்காடுவேன் என்று கர்த்த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கித்தீமின் தீவுகள்மட்டும் கடந்துபோய்ப் பார்த்து, கேதாருக்கு ஆள் அனுப்பி நன்றாய் விசாரித்து, இப்படிப்பட்ட காரியம் உண்டோ என்ற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கித்தீமின் தீவுகள்மட்டும் கடந்துபோய்ப் பார்த்து, கேதாருக்கு ஆள் அனுப்பி நன்றாய் விசாரித்து, இப்படிப்பட்ட காரியம் உண்டோ என்ற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கித்தீமின் தீவுகள்மட்டும் கடந்துபோய்ப் பார்த்து, கேதாருக்கு ஆள் அனுப்பி நன்றாய் விசாரித்து, இப்படிப்பட்ட காரியம் உண்டோ என்ற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ந்த ஜாதியாவது தேவர்களல்லாத தங்கள் தேவர்களை மாற்றினது உண்டோ என்றும் பாருங்கள்; என் ஜனங்களோ வீணானவைகளுக்காகத் தங்கள் மகிமையை மாற்ற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ானங்களே, இதினிமித்தம் பிரமித்துக் கொந்தளித்து, மிகவும் திடுக்கிடுங்கள் என்று கர்த்த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ஜனங்கள் இரண்டு தீமைகளைச் செய்தார்கள்; ஜீவத்தண்ணீர் ஊற்றாகிய என்னை விட்டுவிட்டார்கள்; தண்ணீர் நிற்காத தொட்டிகளாகிய வெடிப்புள்ள தொட்டிகளை தங்களுக்கு வெட்டிக்கொண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ஜனங்கள் இரண்டு தீமைகளைச் செய்தார்கள்; ஜீவத்தண்ணீர் ஊற்றாகிய என்னை விட்டுவிட்டார்கள்; தண்ணீர் நிற்காத தொட்டிகளாகிய வெடிப்புள்ள தொட்டிகளை தங்களுக்கு வெட்டிக்கொண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ன் வஸ்திர ஓரங்களிலும் குற்றமில்லாத ஏழை ஆத்துமாக்களின் இரத்தம் காணப்படுகிறது; அதைத் தோண்டித் தேடுகிறதினால் அல்ல, அது எல்லாவற்றின்மேலும் வெளியாயிருக்கிறதினால் அதைக் கண்டுபிடித்த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ன் வஸ்திர ஓரங்களிலும் குற்றமில்லாத ஏழை ஆத்துமாக்களின் இரத்தம் காணப்படுகிறது; அதைத் தோண்டித் தேடுகிறதினால் அல்ல, அது எல்லாவற்றின்மேலும் வெளியாயிருக்கிறதினால் அதைக் கண்டுபிடித்த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் ஒரு வேலைக்காரனோ? அவன் வீட்டில் பிறந்த அடிமையோ? ஏன் கொள்ளையானான்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கிலும் குற்றமில்லாதிருக்கிறேன் என்றும், அவருடைய கோபம் என்னைவிட்டுத் திரும்பிற்று என்றும் சொல்லுகிறாய்; இதோ, நான் பாவஞ்செய்யவில்லையென்று நீ சொல்லுகிறதினிமித்தம் நான் என்னோடே வழக்காட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போய், எருசலேமின் செவிகள் கேட்கும்படிக் கூப்பிட்டுச் சொல்லவேண்டியது என்னவென்றால்: விதைக்கப்படாத தேசமாகிய வனாந்தரத்திலே நீ என்னைப் பின்பற்றிவந்த உன் இளவயதின் பக்தியையும், நீ வாழ்க்கைப்பட்டபோது உனக்கிருந்த நேசத்தையும் நினைத்திருக்கிறேன் என்று கர்த்தர் சொல்ல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கிலும் குற்றமில்லாதிருக்கிறேன் என்றும், அவருடைய கோபம் என்னைவிட்டுத் திரும்பிற்று என்றும் சொல்லுகிறாய்; இதோ, நான் பாவஞ்செய்யவில்லையென்று நீ சொல்லுகிறதினிமித்தம் நான் என்னோடே வழக்காடு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லசிங்கங்கள் அவன்மேல் கெர்ச்சித்து, முழங்கி, அவன் தேசத்தைப் பாழாக்கிவிட்டன; அவன் பட்டணங்கள் குடியிராமல் சுட்டெரிக்கப்பட்டன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லசிங்கங்கள் அவன்மேல் கெர்ச்சித்து, முழங்கி, அவன் தேசத்தைப் பாழாக்கிவிட்டன; அவன் பட்டணங்கள் குடியிராமல் சுட்டெரிக்கப்பட்டன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ோப், தகபானேஸ் என்னும் பட்டணங்களின் புத்திரரும், உன் உச்சந்தலையை நொறுக்க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தேவனாகிய கர்த்தர் உன்னை வழியிலே நடத்திக்கொண்டுபோகுங்காலத்தில், நீ அவரை விட்டுப்போகிறதினால் அல்லவோ உனக்கு நேரிடப்பண்ணினாய்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தேவனாகிய கர்த்தர் உன்னை வழியிலே நடத்திக்கொண்டுபோகுங்காலத்தில், நீ அவரை விட்டுப்போகிறதினால் அல்லவோ உனக்கு நேரிடப்பண்ணினாய்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ோதும் சீகோரின் தண்ணீரைக் குடிப்பதற்கு எகிப்துக்குப் போகிறதினால் உனக்குப் பிரயோஜனம் என்ன? ஐப்பிராத்து நதியின் தண்ணீரைக் குடிப்பதற்கு சமாரியாவுக்குப் போகிறதினால் உனக்குப் பிரயோஜனம் என்ன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ோதும் சீகோரின் தண்ணீரைக் குடிப்பதற்கு எகிப்துக்குப் போகிறதினால் உனக்குப் பிரயோஜனம் என்ன? ஐப்பிராத்து நதியின் தண்ணீரைக் குடிப்பதற்கு சமாரியாவுக்குப் போகிறதினால் உனக்குப் பிரயோஜனம் என்ன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ீமை உன்னைத் தண்டிக்கும், உன் மாறுபாடுகள் உன்னைக் கண்டிக்கும்; நீ உன் தேவனாகிய கர்த்தரை விடுகிறதும், என்னைப் பற்றும் பயம் உன்னிடத்தில் இல்லாமலிருக்கிறதும், எத்தனை பொல்லாப்பும் கசப்புமான காரியம் என்று உணர்ந்துகொள் என்று சேனைகளின் கர்த்தராகிய ஆண்டவர் சொல்லு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ீமை உன்னைத் தண்டிக்கும், உன் மாறுபாடுகள் உன்னைக் கண்டிக்கும்; நீ உன் தேவனாகிய கர்த்தரை விடுகிறதும், என்னைப் பற்றும் பயம் உன்னிடத்தில் இல்லாமலிருக்கிறதும், எத்தனை பொல்லாப்பும் கசப்புமான காரியம் என்று உணர்ந்துகொள் என்று சேனைகளின் கர்த்தராகிய ஆண்டவ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போய், எருசலேமின் செவிகள் கேட்கும்படிக் கூப்பிட்டுச் சொல்லவேண்டியது என்னவென்றால்: விதைக்கப்படாத தேசமாகிய வனாந்தரத்திலே நீ என்னைப் பின்பற்றிவந்த உன் இளவயதின் பக்தியையும், நீ வாழ்க்கைப்பட்டபோது உனக்கிருந்த நேசத்தையும் நினைத்திருக்கிறேன் என்று கர்த்தர் சொல்லு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ீமை உன்னைத் தண்டிக்கும், உன் மாறுபாடுகள் உன்னைக் கண்டிக்கும்; நீ உன் தேவனாகிய கர்த்தரை விடுகிறதும், என்னைப் பற்றும் பயம் உன்னிடத்தில் இல்லாமலிருக்கிறதும், எத்தனை பொல்லாப்பும் கசப்புமான காரியம் என்று உணர்ந்துகொள் என்று சேனைகளின் கர்த்தராகிய ஆண்டவர் சொல்லு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ூர்வகாலந்துவக்கி நான் உன் நுகத்தடியை முறித்து, உன் கட்டுகளை அறுத்தேன்; நான் அடிமைப்படுவதில்லை என்று நீயும் சொன்னாயே; ஆகிலும், உயரமான சகல மேட்டின்மேலும், பச்சையான சகலமரத்தின்கீழும் நீ வேசியாய்த் திரிகிறாய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ூர்வகாலந்துவக்கி நான் உன் நுகத்தடியை முறித்து, உன் கட்டுகளை அறுத்தேன்; நான் அடிமைப்படுவதில்லை என்று நீயும் சொன்னாயே; ஆகிலும், உயரமான சகல மேட்டின்மேலும், பச்சையான சகலமரத்தின்கீழும் நீ வேசியாய்த் திரிகிறாய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உன்னை முற்றிலும் நற்கனிதரும் உயர்குலத் திராட்சச்செடியாக நாட்டினேன்; நீ எனக்குக் காட்டுத்திராட்சச்செடியின் ஆகாத கொடிகளாய் மாறிப்போனது என்ன?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உன்னை முற்றிலும் நற்கனிதரும் உயர்குலத் திராட்சச்செடியாக நாட்டினேன்; நீ எனக்குக் காட்டுத்திராட்சச்செடியின் ஆகாத கொடிகளாய் மாறிப்போனது என்ன?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உன்னை உவர்மண்ணினாலே கழுவி, அதிக சவுக்காரத்தைக் கையாடினாலும் உன் அக்கிரமத்தின் கறைகள் எனக்கு முன்பாக இருக்குமென்று கர்த்தராகிய ஆண்டவர் சொல்லுகி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உன்னை உவர்மண்ணினாலே கழுவி, அதிக சவுக்காரத்தைக் கையாடினாலும் உன் அக்கிரமத்தின் கறைகள் எனக்கு முன்பாக இருக்குமென்று கர்த்தராகிய ஆண்டவர் சொல்லுகி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ீ உன் வழியை மாற்றிமாற்றி இவ்வளவாய் விலகிப் போகிறது என்ன? நீ அசீரியாவினால் வெட்கிப்போனதுபோல எகிப்தினாலும் வெட்கிப்போவாய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ீ உன் வழியை மாற்றிமாற்றி இவ்வளவாய் விலகிப் போகிறது என்ன? நீ அசீரியாவினால் வெட்கிப்போனதுபோல எகிப்தினாலும் வெட்கிப்போவாய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தீட்டுப்படவில்லை; நான் பாகால்களைப் பின்பற்றவில்லை என்று நீ எப்படிச் சொல்லுகிறாய்? பள்ளத்தாக்கிலே நீ நடக்கிற மார்க்கத்தைப் பார்; நீ செய்ததை உணர்ந்துகொள்; தாறுமாறாயோடுகிற வேகமான பெண்ணொட்டகம் நீ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் கர்த்தருக்கு பரிசுத்தமும், அவருடைய விளைவின் முதற்பலனுமாயிருந்தது; அதைப் பட்சித்த யாவரும் குற்றவாளிகளானார்கள்; பொல்லாப்பு அவர்கள்மேல் வந்ததென்று கர்த்தர் சொல்லுகி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தீட்டுப்படவில்லை; நான் பாகால்களைப் பின்பற்றவில்லை என்று நீ எப்படிச் சொல்லுகிறாய்? பள்ளத்தாக்கிலே நீ நடக்கிற மார்க்கத்தைப் பார்; நீ செய்ததை உணர்ந்துகொள்; தாறுமாறாயோடுகிற வேகமான பெண்ணொட்டகம் நீ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 உன் கைகளை உன் தலையின்மேல் வைத்துக்கொண்டு இவ்விடத்திலிருந்து புறப்பட்டுப்போவாய்; ஏனெனில், உன் நம்பிக்கைகளைக் கர்த்தர் வெறுத்திருக்கிறார்; அவைகளால் உனக்குக் காரியம் வாய்க்கா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 உன் கைகளை உன் தலையின்மேல் வைத்துக்கொண்டு இவ்விடத்திலிருந்து புறப்பட்டுப்போவாய்; ஏனெனில், உன் நம்பிக்கைகளைக் கர்த்தர் வெறுத்திருக்கிறார்; அவைகளால் உனக்குக் காரியம் வாய்க்கா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னாந்தரத்திலே பழகினதும், தன் இச்சையின் மதவெறியிலே காற்றை உட்கொள்ளுகிறதுமான காட்டுக்கழுதை நீ; அதின் ஆவலை நிறுத்தி, அதைத் திருப்புகிறவன் யார்? அதைத் தேடுகிறவர்கள் ஒருவரும் வருத்தப்படவேண்டியதில்லை; அதின் மாசத்தில் அதைக் கண்டுபிடிப்ப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னாந்தரத்திலே பழகினதும், தன் இச்சையின் மதவெறியிலே காற்றை உட்கொள்ளுகிறதுமான காட்டுக்கழுதை நீ; அதின் ஆவலை நிறுத்தி, அதைத் திருப்புகிறவன் யார்? அதைத் தேடுகிறவர்கள் ஒருவரும் வருத்தப்படவேண்டியதில்லை; அதின் மாசத்தில் அதைக் கண்டுபிடிப்ப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கால் வெறுங்காலாகாதபடிக்கும், உன் தொண்டை வறட்சியடையாதபடிக்கும் அடக்கிக்கொள் என்றால் நீ: அது கூடாதகாரியம்; நான் அப்படிச் செய்யமாட்டேன்; அந்நியரை நேசிக்கிறேன்; அவர்கள் பிறகே போவேன் என்கிறாய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கால் வெறுங்காலாகாதபடிக்கும், உன் தொண்டை வறட்சியடையாதபடிக்கும் அடக்கிக்கொள் என்றால் நீ: அது கூடாதகாரியம்; நான் அப்படிச் செய்யமாட்டேன்; அந்நியரை நேசிக்கிறேன்; அவர்கள் பிறகே போவேன் என்கிறாய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ிருடன் அகப்படுகிறபோது எப்படி வெட்கப்படுகிறானோ, அப்படியே இஸ்ரவேல் வம்சத்தார் வெட்கப்படுவார்கள்; கடமையைப் பார்த்து, நீ என் தகப்பன் என்றும்; கல்லைப்பார்த்து நீ என்னைப் பெற்றாய் என்றும் சொல்லுகிற அவர்களும், அவர்கள் ராஜாக்களும், அவர்கள் பிரபுக்களும், அவர்கள் ஆசாரியர்களும், அவர்கள் தீர்க்கதரிசிகளும் வெட்கப்படுவ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ிருடன் அகப்படுகிறபோது எப்படி வெட்கப்படுகிறானோ, அப்படியே இஸ்ரவேல் வம்சத்தார் வெட்கப்படுவார்கள்; கடமையைப் பார்த்து, நீ என் தகப்பன் என்றும்; கல்லைப்பார்த்து நீ என்னைப் பெற்றாய் என்றும் சொல்லுகிற அவர்களும், அவர்கள் ராஜாக்களும், அவர்கள் பிரபுக்களும், அவர்கள் ஆசாரியர்களும், அவர்கள் தீர்க்கதரிசிகளும் வெட்கப்படுவ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தங்கள் முகத்தையல்ல, தங்கள் முதுகை எனக்குக் காட்டினார்கள்; தங்கள் ஆபத்துக்காலத்திலோ எழுந்து எங்களை இரட்சியும் என்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் கர்த்தருக்கு பரிசுத்தமும், அவருடைய விளைவின் முதற்பலனுமாயிருந்தது; அதைப் பட்சித்த யாவரும் குற்றவாளிகளானார்கள்; பொல்லாப்பு அவர்கள்மேல் வந்ததென்று கர்த்தர் சொல்லுகி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தங்கள் முகத்தையல்ல, தங்கள் முதுகை எனக்குக் காட்டினார்கள்; தங்கள் ஆபத்துக்காலத்திலோ எழுந்து எங்களை இரட்சியும் என்கிற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 உனக்கு உண்டுபண்ணின தேவர்கள் எங்கே உன் ஆபத்துக்காலத்தில் உன்னை இரட்சிக்கக்கூடுமானால் அவைகள் எழும்பட்டும்; யூதாவே, உன் பட்டணங்களின் இலக்கமும், உன் தேவர்களின் இலக்கமும் சரி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 உனக்கு உண்டுபண்ணின தேவர்கள் எங்கே உன் ஆபத்துக்காலத்தில் உன்னை இரட்சிக்கக்கூடுமானால் அவைகள் எழும்பட்டும்; யூதாவே, உன் பட்டணங்களின் இலக்கமும், உன் தேவர்களின் இலக்கமும் சரி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னோடே நீங்கள் வழக்காடுவானேன்? நீங்கள் அனைவரும் எனக்கு விரோதமாய்த் துரோகம்பண்ணினீர்கள் என்று கர்த்தர் சொல்லுகி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உங்கள் பிள்ளைகளை அடித்தது விருதா; சிட்சையை ஏற்றுக்கொள்ளாமற்போனார்கள்; அழிக்கிற சிங்கத்தைப்போல உங்கள் பட்டயம் உங்கள் தீர்க்ககரிசிகளைப் பட்சித்தத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உங்கள் பிள்ளைகளை அடித்தது விருதா; சிட்சையை ஏற்றுக்கொள்ளாமற்போனார்கள்; அழிக்கிற சிங்கத்தைப்போல உங்கள் பட்டயம் உங்கள் தீர்க்ககரிசிகளைப் பட்சித்த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ந்ததியாரே, நீங்கள் கர்த்தருடைய வார்த்தையை சிந்தித்துப்பாருங்கள்; நான் இஸ்ரவேலுக்கு வனாந்தரமும், காரிருளான பூமியுமாக இருந்தேனோ? பின்னை ஏன் என் ஜனங்கள்; நாங்களே எஜமான்கள், இனி உம்மிடத்தில் நாங்கள் வருவதில்லையென்று சொல்லுகிற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ந்ததியாரே, நீங்கள் கர்த்தருடைய வார்த்தையை சிந்தித்துப்பாருங்கள்; நான் இஸ்ரவேலுக்கு வனாந்தரமும், காரிருளான பூமியுமாக இருந்தேனோ? பின்னை ஏன் என் ஜனங்கள்; நாங்களே எஜமான்கள், இனி உம்மிடத்தில் நாங்கள் வருவதில்லையென்று சொல்லுகிற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ஒரு பெண் தன் ஆபரணத்தையும், ஒரு மணவாட்டி தன் ஆடைகளையும் மறப்பாளோ? என் ஜனங்களோ எண்ணிமுடியாத நாட்களாய் என்னை மறந்துவிட்ட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ஒரு பெண் தன் ஆபரணத்தையும், ஒரு மணவாட்டி தன் ஆடைகளையும் மறப்பாளோ? என் ஜனங்களோ எண்ணிமுடியாத நாட்களாய் என்னை மறந்துவிட்ட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ாக்கோபின் குடும்பத்தாரே, இஸ்ரவேல் குடும்பத்தின் வம்சங்களே, நீங்களெல்லாரும் கர்த்தருடைய வார்த்தையைக் கேளுங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ேசத்தைத் தேடும்படிக்கு நீ உன் வழிகளை நயப்படுத்துகிறதென்ன? இவ்விதமாய் நீ பொல்லாத ஸ்திரீகளுக்கும் உன் வழிகளைக் கற்றுக்கொடுத்த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சொல்லுகிறது என்னவென்றால்: எங்களை எகிப்துதேசத்திலிருந்து வரப்பண்ணினவரும், அவாந்தரவெளியும், பள்ளங்களுமுள்ள தேசமும், வறட்சியும், மரண இருளுமுள்ள தேசமும் ஒருவனும், கடவாமலும் ஒரு மனுஷனும் குடியிராமலும் இருக்கிற தேசமுமான வனாந்தரத்தில் எங்களை நடத்தினவருமாகிய கர்த்தர் எங்கேயென்று உங்கள் பிதாக்கள் கேளாமல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சொல்லுகிறது என்னவென்றால்: எங்களை எகிப்துதேசத்திலிருந்து வரப்பண்ணினவரும், அவாந்தரவெளியும், பள்ளங்களுமுள்ள தேசமும், வறட்சியும், மரண இருளுமுள்ள தேசமும் ஒருவனும், கடவாமலும் ஒரு மனுஷனும் குடியிராமலும் இருக்கிற தேசமுமான வனாந்தரத்தில் எங்களை நடத்தினவருமாகிய கர்த்தர் எங்கேயென்று உங்கள் பிதாக்கள் கேளாமல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6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उन्होंने इतना भी न कहा कि जो हमें मिस्र देश से निकाल ले आया वह यहोवा कहां है? जो हमें जंगल मे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ओर रेत और गड़हों से भरे हुए निर्जल और घोर अन्धकार के देश से जिस में हो कर कोई नहीं चलता, और जिस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ई मनुष्य नहीं रहता, हमें निकाल ले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मैं तुम को इस उपजाऊ देश में ले आया कि उसका फल और उत्तम उपज खाओ; परन्तु मेरे इस देश में आकर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इसे अशुद्ध किया, और मेरे इस निज भाग को घृणित कर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याजकों ने भी नहीं पूछा कि यहोवा कहां है; जो व्यवस्था सिखाते थे वे भी मुझ को न जानते थे; चरवाह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भी मुझ से बलवा किया; भविष्यद्वक्ताओं ने बाल देवता के नाम से भविष्यद्वाणी की और निष्फल बात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ीछे च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इस कारण यहोवा यह कहता है, मैं फिर तुम से विवाद, और तुम्हारे बेटे और पोतों से भी प्रश्न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ित्तियों के द्वीपों में पार जा कर देखो, या केदार में दूत भेज कर भली भांति विचार करो और देख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होवा का वह वचन मेरे पास पहुंच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ो, कि ऐसा काम कहीं और भी हुआ है? क्या किसी जाति ने अपने देवताओं को बदल दिया जो परमेश्वर भी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परन्तु मेरी प्रजा ने अपनी महिमा को निकम्मी वस्तु से बदल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हे आकाश, चकित हो, बहुत ही थरथरा और सुनसान हो जा, यहोवा की यह वाण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क्योंकि मेरी प्रजा ने दो बुराइयां की हैं: उन्होंने मुझ बहते जल के सोते को त्याग दिया है, औ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हौद बना लिए, वरन ऐसे हौद जो टूट गए हैं, और जिन में जल नहीं रह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तेरे घाघरे में निर्दोष और दरिद्र लोगों के लोहू का चिन्ह पाया जाता है; तू ने उन्हें सेंध लगा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पकड़ा। परन्तु इन सब के होते हुए भी तू कहती है, मैं निर्दोष हू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क्या इस्राएल दास है? क्या वह घर में जन्मा हुआ दास है? फिर वह क्यों शिकार बन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निश्चय उसका क्रोध मुझ पर से हट जाएगा। देख, तू जो कहती है कि मैं ने पाप नहीं किया, इसलिये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यरूशलेम में पुकार कर यह सुना दे, यहोवा यह कहता है, तेरी जवानी का स्नेह और तेरे विवाह के समय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ा न्याय कर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वान सिंहों ने उसके विरुद्ध गरजकर नाद किया। उन्होंने उसके देश को उजाड़ दिया; उन्होंने उसके नगर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ऐसा उजाड़ दिया कि उन में कोई बसने वाला ही न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नोप और तहपत्हेस के निवासी भी तेरे देश की उपज चट कर ग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्या यह तेरी ही करनी का फल नहीं, जो तू ने अपने परमेश्वर यहोवा को छोड़ दिया जो तुझे मार्ग में लि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ल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अब तुझे मिस्र के मार्ग से क्या लाभ है कि तू सीहोर का जल पीए? अथवा अश्शूर के मार्ग से भी त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लाभ कि तू महानद का जल पीए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ेरी बुराई ही तेरी ताड़ना करेगी, और तेरा भटक जाना तुझे उलाहना देगा। जान ले और देख कि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यहोवा को त्यागना, यह बुरी और कड़वी बात है; तुझे मेरा भय ही नहीं रहा, प्रभु सेनाओं के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ेम मुझे स्मरण आता है कि तू कैसे जंगल में मेरे पीछे पीछे चली जहां भूमि जोती-बोई न गई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यही वाण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क्योंकि बहुत समय पहिले मैं ने तेरा जूआ तोड़ डाला और तेरे बन्धन खोल दिए; परन्तु तू ने कहा,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वा न करूंगी। और सब ऊंचे-ऊंचे टीलों पर और सब हरे पेड़ों के नीचे तू व्यभिचारिण का सा काम करती रह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मैं ने तो तुझे उत्तम जाति की दाखलता और उत्तम बीज कर के लगाया था, फिर तू क्यों मेरे लिये जंगल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खलता बन ग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चाहे तू अपने को सज्जी से धोए और बहुत सा साबुन भी प्रयोग करे, तौभी तेरे अधर्म का धब्बा म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म्हने बना रहेगा, प्रभु यहोवा की यही वाण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तू क्यों नया मार्ग पकड़ने के लिये इतनी डांवाडोल फिरती है? जैसे अश्शूरियों से तू लज्जित हुई वै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ी मिस्रियों से भी हो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ू क्योंकर कह सकती है कि मैं अशुद्ध नहीं, मैं बाल देवताओं के पीछे नहीं चली? तराई में की अपनी चा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इस्राएल, यहोवा के लिये पवित्र और उसकी पहली अपज थी। उसे खाने वाले सब दोषी ठहरेंगे और विपत्ति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 और जान ले कि तू ने क्या किया है? तू वेग से चलने वाली और इधर उधर फिरने वाली सांड़नी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वहां से भी तू सिर पर हाथ रखे हुए यों ही चली आएगी, क्योंकि जिन पर तू ने भरोसा रखा है उन को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निकम्मा ठहराया है, और उसके कारण तू सफल न हो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जंगल में पड़ी हुई जंगली गदही जो कामातुर हो कर वायु सूंघती फिरती है तब कौन उसे वश में कर सक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तने उसको ढूंढ़ते हैं वे व्यर्थ परिश्रम न करें; क्योंकि वे उसे उसकी ॠतु में प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अपने पांव नंगे और गला सुखाए न रह। परन्तु तू ने कहा, नहीं, ऐसा नहीं हो सकता, क्योंकि मेरा प्रे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ूसरों से लग गया है और मैं उनके पीछे चलती रहू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जैसे चोर पकड़े जाने पर लज्जित होता है, वैसे ही इस्राएल का घराना राजाओं, हाकिमों, याजकों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विष्यद्वक्ताओं समेत लज्जित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वे काठ से कहते हैं, तू मेरा बाप है, और पत्थर से कहते हैं, तू ने मुझे जन्म दिया है। इस प्रक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ड़ेंगे, यहोवा की यही वाण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मेरी ओर मुंह नहीं पीठ ही फेरी है; परन्तु विपत्ति के समय वे कहते हैं, उठ कर हमें बच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रन्तु जो देवता तू ने बना लिए हैं, वे कहां रहे? यदि वे तेरी विपत्ति के समय तुझे बचा सकते हैं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भी उठें; क्योंकि हे यहूदा, तेरे नगरों के बराबर तेरे देवता भी बहुत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तुम क्यों मुझ से वादविवाद करते हो? तुम सभों ने मुझ से बलवा किया है, यहोवा की यही वाण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मैं ने व्यर्थ ही तुम्हारे बेटों की ताड़ना की, उन्होंने कुछ भी नहीं माना; तुम ने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विष्यद्वक्ताओं को अपनी ही तलवार से ऐसा काट डाला है जैसा सिंह फाड़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हे लोगो, यहोवा के वचन पर ध्यान दो! क्या मैं इस्राएल के लिये जंगल वा घोर अन्धकार का देश बना? त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री प्रजा क्यों कहती है कि हम तो आजाद हो गए हैं सो तेरे पास फिर न आएंग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क्या कुमारी अपने सिंगार वा दुल्हिन अपनी सजावट भूल सकती है? तौभी मेरी प्रजा ने युगों से म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िसरा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हे याकूब के घराने, हे इस्राएल के घराने के कुलों के लोगो, यहोवा का वचन सुन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प्रेम लगाने के लिये तू कैसी सुन्दर चाल चलती है! बुरी स्त्रियों को भी तू ने अपनी सी चाल सिखा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यहोवा यों कहता है, तुम्हारे पुरखाओं ने मुझ में कौन ऐसी कुटिलता पाई कि मुझ से दूर हट गए और निकम्म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स्तुओं के पीछे हो कर स्वयं निकम्मे हो गए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2026-08-03T01:25:06Z</dcterms:created>
  <dcterms:modified xsi:type="dcterms:W3CDTF">2026-08-03T01:25:06Z</dcterms:modified>
  <dc:title>எரேமியா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