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presProps" Target="presProps.xml"/>
  <Relationship Id="rId78" Type="http://schemas.openxmlformats.org/officeDocument/2006/relationships/viewProps" Target="viewProps.xml"/>
  <Relationship Id="rId7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ர்த்தர் சொல்லுகிறது என்னவென்றால்: எங்களை எகிப்துதேசத்திலிருந்து வரப்பண்ணினவரும், அவாந்தரவெளியும், பள்ளங்களுமுள்ள தேசமும், வறட்சியும், மரண இருளுமுள்ள தேசமும் ஒருவனும், கடவாமலும் ஒரு மனுஷனும் குடியிராமலும் இருக்கிற தேசமுமான வனாந்தரத்தில் எங்களை நடத்தினவருமாகிய கர்த்தர் எங்கேயென்று உங்கள் பிதாக்கள் கேளாமல்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ன்னைவிட்டுத் தூரப்பட்டு, மாயையைப் பின்பற்றி, வீணராய்ப் போகிறதற்கு என்னிடத்தில் என்ன அநியாயத்தைக் கண்டார்கள்?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ன்னைவிட்டுத் தூரப்பட்டு, மாயையைப் பின்பற்றி, வீணராய்ப் போகிறதற்கு என்னிடத்தில் என்ன அநியாயத்தைக் கண்டார்கள்?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ன்னைவிட்டுத் தூரப்பட்டு, மாயையைப் பின்பற்றி, வீணராய்ப் போகிறதற்கு என்னிடத்தில் என்ன அநியாயத்தைக் கண்டார்கள்?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ெழிப்பான தேசத்தின் கனியையும் நன்மையையும் சாப்பிடும்படிக்கு நான் உங்களை அவ்விடத்துக்கு அழைத்துக்கொண்டுவந்தேன்; ஆனாலும் நீங்கள் அதற்குள் பிரவேசித்தபோது, என் தேசத்தைத் தீட்டுப்படுத்தி, என் சுதந்தரத்தை அருவருப்பாக்கினீ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ெழிப்பான தேசத்தின் கனியையும் நன்மையையும் சாப்பிடும்படிக்கு நான் உங்களை அவ்விடத்துக்கு அழைத்துக்கொண்டுவந்தேன்; ஆனாலும் நீங்கள் அதற்குள் பிரவேசித்தபோது, என் தேசத்தைத் தீட்டுப்படுத்தி, என் சுதந்தரத்தை அருவருப்பாக்கினீ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ர்த்தர் எங்கேயென்று ஆசாரியர்கள் சொல்லாமலும், வேதத்தைப் போதிக்கிறவர்கள் என்னை அறியாமலுமிருந்து, மேய்ப்பர்கள் எனக்குத் துரோகம்பண்ணினார்கள்; தீர்க்கதரிசிகள் பாகாலைக்கொண்டு தீர்க்கதரிசனஞ்சொல்லி, வீணானவைகளைப் பின்பற்றின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ர்த்தர் எங்கேயென்று ஆசாரியர்கள் சொல்லாமலும், வேதத்தைப் போதிக்கிறவர்கள் என்னை அறியாமலுமிருந்து, மேய்ப்பர்கள் எனக்குத் துரோகம்பண்ணினார்கள்; தீர்க்கதரிசிகள் பாகாலைக்கொண்டு தீர்க்கதரிசனஞ்சொல்லி, வீணானவைகளைப் பின்பற்றின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தலால் இன்னும் நான் உங்களோடே வழக்காடுவேன், உங்கள் பிள்ளைகளின் பிள்ளைகளோடும் வழக்காடுவேன் என்று கர்த்தர் சொல்லுகிற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ீங்கள் கித்தீமின் தீவுகள்மட்டும் கடந்துபோய்ப் பார்த்து, கேதாருக்கு ஆள் அனுப்பி நன்றாய் விசாரித்து, இப்படிப்பட்ட காரியம் உண்டோ என்றும்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ுடைய வார்த்தை எனக்கு உண்டாகி, அவர்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ீங்கள் கித்தீமின் தீவுகள்மட்டும் கடந்துபோய்ப் பார்த்து, கேதாருக்கு ஆள் அனுப்பி நன்றாய் விசாரித்து, இப்படிப்பட்ட காரியம் உண்டோ என்றும்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ந்த ஜாதியாவது தேவர்களல்லாத தங்கள் தேவர்களை மாற்றினது உண்டோ என்றும் பாருங்கள்; என் ஜனங்களோ வீணானவைகளுக்காகத் தங்கள் மகிமையை மாற்றின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ந்த ஜாதியாவது தேவர்களல்லாத தங்கள் தேவர்களை மாற்றினது உண்டோ என்றும் பாருங்கள்; என் ஜனங்களோ வீணானவைகளுக்காகத் தங்கள் மகிமையை மாற்றின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வானங்களே, இதினிமித்தம் பிரமித்துக் கொந்தளித்து, மிகவும் திடுக்கிடுங்கள் என்று கர்த்தர் சொல்லுகிற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ன் ஜனங்கள் இரண்டு தீமைகளைச் செய்தார்கள்; ஜீவத்தண்ணீர் ஊற்றாகிய என்னை விட்டுவிட்டார்கள்; தண்ணீர் நிற்காத தொட்டிகளாகிய வெடிப்புள்ள தொட்டிகளை தங்களுக்கு வெட்டிக்கொண்ட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ன் ஜனங்கள் இரண்டு தீமைகளைச் செய்தார்கள்; ஜீவத்தண்ணீர் ஊற்றாகிய என்னை விட்டுவிட்டார்கள்; தண்ணீர் நிற்காத தொட்டிகளாகிய வெடிப்புள்ள தொட்டிகளை தங்களுக்கு வெட்டிக்கொண்ட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ஸ்ரவேல் ஒரு வேலைக்காரனோ? அவன் வீட்டில் பிறந்த அடிமையோ? ஏன் கொள்ளையானான்?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ாலசிங்கங்கள் அவன்மேல் கெர்ச்சித்து, முழங்கி, அவன் தேசத்தைப் பாழாக்கிவிட்டன; அவன் பட்டணங்கள் குடியிராமல் சுட்டெரிக்கப்பட்டன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ாலசிங்கங்கள் அவன்மேல் கெர்ச்சித்து, முழங்கி, அவன் தேசத்தைப் பாழாக்கிவிட்டன; அவன் பட்டணங்கள் குடியிராமல் சுட்டெரிக்கப்பட்டன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ோப், தகபானேஸ் என்னும் பட்டணங்களின் புத்திரரும், உன் உச்சந்தலையை நொறுக்கின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போய், எருசலேமின் செவிகள் கேட்கும்படிக் கூப்பிட்டுச் சொல்லவேண்டியது என்னவென்றால்: விதைக்கப்படாத தேசமாகிய வனாந்தரத்திலே நீ என்னைப் பின்பற்றிவந்த உன் இளவயதின் பக்தியையும், நீ வாழ்க்கைப்பட்டபோது உனக்கிருந்த நேசத்தையும் நினைத்திருக்கிறேன் என்று கர்த்தர் சொல்லுகிற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உன் தேவனாகிய கர்த்தர் உன்னை வழியிலே நடத்திக்கொண்டுபோகுங்காலத்தில், நீ அவரை விட்டுப்போகிறதினால் அல்லவோ உனக்கு நேரிடப்பண்ணினாய்?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உன் தேவனாகிய கர்த்தர் உன்னை வழியிலே நடத்திக்கொண்டுபோகுங்காலத்தில், நீ அவரை விட்டுப்போகிறதினால் அல்லவோ உனக்கு நேரிடப்பண்ணினாய்?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ப்போதும் சீகோரின் தண்ணீரைக் குடிப்பதற்கு எகிப்துக்குப் போகிறதினால் உனக்குப் பிரயோஜனம் என்ன? ஐப்பிராத்து நதியின் தண்ணீரைக் குடிப்பதற்கு சமாரியாவுக்குப் போகிறதினால் உனக்குப் பிரயோஜனம் என்ன?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ப்போதும் சீகோரின் தண்ணீரைக் குடிப்பதற்கு எகிப்துக்குப் போகிறதினால் உனக்குப் பிரயோஜனம் என்ன? ஐப்பிராத்து நதியின் தண்ணீரைக் குடிப்பதற்கு சமாரியாவுக்குப் போகிறதினால் உனக்குப் பிரயோஜனம் என்ன?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உன் தீமை உன்னைத் தண்டிக்கும், உன் மாறுபாடுகள் உன்னைக் கண்டிக்கும்; நீ உன் தேவனாகிய கர்த்தரை விடுகிறதும், என்னைப் பற்றும் பயம் உன்னிடத்தில் இல்லாமலிருக்கிறதும், எத்தனை பொல்லாப்பும் கசப்புமான காரியம் என்று உணர்ந்துகொள் என்று சேனைகளின் கர்த்தராகிய ஆண்டவர் சொல்லுகிற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உன் தீமை உன்னைத் தண்டிக்கும், உன் மாறுபாடுகள் உன்னைக் கண்டிக்கும்; நீ உன் தேவனாகிய கர்த்தரை விடுகிறதும், என்னைப் பற்றும் பயம் உன்னிடத்தில் இல்லாமலிருக்கிறதும், எத்தனை பொல்லாப்பும் கசப்புமான காரியம் என்று உணர்ந்துகொள் என்று சேனைகளின் கர்த்தராகிய ஆண்டவர் சொல்லுகிறா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உன் தீமை உன்னைத் தண்டிக்கும், உன் மாறுபாடுகள் உன்னைக் கண்டிக்கும்; நீ உன் தேவனாகிய கர்த்தரை விடுகிறதும், என்னைப் பற்றும் பயம் உன்னிடத்தில் இல்லாமலிருக்கிறதும், எத்தனை பொல்லாப்பும் கசப்புமான காரியம் என்று உணர்ந்துகொள் என்று சேனைகளின் கர்த்தராகிய ஆண்டவர் சொல்லுகிறா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ூர்வகாலந்துவக்கி நான் உன் நுகத்தடியை முறித்து, உன் கட்டுகளை அறுத்தேன்; நான் அடிமைப்படுவதில்லை என்று நீயும் சொன்னாயே; ஆகிலும், உயரமான சகல மேட்டின்மேலும், பச்சையான சகலமரத்தின்கீழும் நீ வேசியாய்த் திரிகிறாய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ூர்வகாலந்துவக்கி நான் உன் நுகத்தடியை முறித்து, உன் கட்டுகளை அறுத்தேன்; நான் அடிமைப்படுவதில்லை என்று நீயும் சொன்னாயே; ஆகிலும், உயரமான சகல மேட்டின்மேலும், பச்சையான சகலமரத்தின்கீழும் நீ வேசியாய்த் திரிகிறாய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ான் உன்னை முற்றிலும் நற்கனிதரும் உயர்குலத் திராட்சச்செடியாக நாட்டினேன்; நீ எனக்குக் காட்டுத்திராட்சச்செடியின் ஆகாத கொடிகளாய் மாறிப்போனது என்ன?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போய், எருசலேமின் செவிகள் கேட்கும்படிக் கூப்பிட்டுச் சொல்லவேண்டியது என்னவென்றால்: விதைக்கப்படாத தேசமாகிய வனாந்தரத்திலே நீ என்னைப் பின்பற்றிவந்த உன் இளவயதின் பக்தியையும், நீ வாழ்க்கைப்பட்டபோது உனக்கிருந்த நேசத்தையும் நினைத்திருக்கிறேன் என்று கர்த்தர் சொல்லுகிறா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ான் உன்னை முற்றிலும் நற்கனிதரும் உயர்குலத் திராட்சச்செடியாக நாட்டினேன்; நீ எனக்குக் காட்டுத்திராட்சச்செடியின் ஆகாத கொடிகளாய் மாறிப்போனது என்ன?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நீ உன்னை உவர்மண்ணினாலே கழுவி, அதிக சவுக்காரத்தைக் கையாடினாலும் உன் அக்கிரமத்தின் கறைகள் எனக்கு முன்பாக இருக்குமென்று கர்த்தராகிய ஆண்டவர் சொல்லுகிறார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நீ உன்னை உவர்மண்ணினாலே கழுவி, அதிக சவுக்காரத்தைக் கையாடினாலும் உன் அக்கிரமத்தின் கறைகள் எனக்கு முன்பாக இருக்குமென்று கர்த்தராகிய ஆண்டவர் சொல்லுகிறார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நான் தீட்டுப்படவில்லை; நான் பாகால்களைப் பின்பற்றவில்லை என்று நீ எப்படிச் சொல்லுகிறாய்? பள்ளத்தாக்கிலே நீ நடக்கிற மார்க்கத்தைப் பார்; நீ செய்ததை உணர்ந்துகொள்; தாறுமாறாயோடுகிற வேகமான பெண்ணொட்டகம் நீ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நான் தீட்டுப்படவில்லை; நான் பாகால்களைப் பின்பற்றவில்லை என்று நீ எப்படிச் சொல்லுகிறாய்? பள்ளத்தாக்கிலே நீ நடக்கிற மார்க்கத்தைப் பார்; நீ செய்ததை உணர்ந்துகொள்; தாறுமாறாயோடுகிற வேகமான பெண்ணொட்டகம் நீ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நான் தீட்டுப்படவில்லை; நான் பாகால்களைப் பின்பற்றவில்லை என்று நீ எப்படிச் சொல்லுகிறாய்? பள்ளத்தாக்கிலே நீ நடக்கிற மார்க்கத்தைப் பார்; நீ செய்ததை உணர்ந்துகொள்; தாறுமாறாயோடுகிற வேகமான பெண்ணொட்டகம் நீ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வனாந்தரத்திலே பழகினதும், தன் இச்சையின் மதவெறியிலே காற்றை உட்கொள்ளுகிறதுமான காட்டுக்கழுதை நீ; அதின் ஆவலை நிறுத்தி, அதைத் திருப்புகிறவன் யார்? அதைத் தேடுகிறவர்கள் ஒருவரும் வருத்தப்படவேண்டியதில்லை; அதின் மாசத்தில் அதைக் கண்டுபிடிப்பா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வனாந்தரத்திலே பழகினதும், தன் இச்சையின் மதவெறியிலே காற்றை உட்கொள்ளுகிறதுமான காட்டுக்கழுதை நீ; அதின் ஆவலை நிறுத்தி, அதைத் திருப்புகிறவன் யார்? அதைத் தேடுகிறவர்கள் ஒருவரும் வருத்தப்படவேண்டியதில்லை; அதின் மாசத்தில் அதைக் கண்டுபிடிப்பார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உன் கால் வெறுங்காலாகாதபடிக்கும், உன் தொண்டை வறட்சியடையாதபடிக்கும் அடக்கிக்கொள் என்றால் நீ: அது கூடாதகாரியம்; நான் அப்படிச் செய்யமாட்டேன்; அந்நியரை நேசிக்கிறேன்; அவர்கள் பிறகே போவேன் என்கிறாய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உன் கால் வெறுங்காலாகாதபடிக்கும், உன் தொண்டை வறட்சியடையாதபடிக்கும் அடக்கிக்கொள் என்றால் நீ: அது கூடாதகாரியம்; நான் அப்படிச் செய்யமாட்டேன்; அந்நியரை நேசிக்கிறேன்; அவர்கள் பிறகே போவேன் என்கிறாய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போய், எருசலேமின் செவிகள் கேட்கும்படிக் கூப்பிட்டுச் சொல்லவேண்டியது என்னவென்றால்: விதைக்கப்படாத தேசமாகிய வனாந்தரத்திலே நீ என்னைப் பின்பற்றிவந்த உன் இளவயதின் பக்தியையும், நீ வாழ்க்கைப்பட்டபோது உனக்கிருந்த நேசத்தையும் நினைத்திருக்கிறேன் என்று கர்த்தர் சொல்லுகிறார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திருடன் அகப்படுகிறபோது எப்படி வெட்கப்படுகிறானோ, அப்படியே இஸ்ரவேல் வம்சத்தார் வெட்கப்படுவார்கள்; கடமையைப் பார்த்து, நீ என் தகப்பன் என்றும்; கல்லைப்பார்த்து நீ என்னைப் பெற்றாய் என்றும் சொல்லுகிற அவர்களும், அவர்கள் ராஜாக்களும், அவர்கள் பிரபுக்களும், அவர்கள் ஆசாரியர்களும், அவர்கள் தீர்க்கதரிசிகளும் வெட்கப்படுவார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திருடன் அகப்படுகிறபோது எப்படி வெட்கப்படுகிறானோ, அப்படியே இஸ்ரவேல் வம்சத்தார் வெட்கப்படுவார்கள்; கடமையைப் பார்த்து, நீ என் தகப்பன் என்றும்; கல்லைப்பார்த்து நீ என்னைப் பெற்றாய் என்றும் சொல்லுகிற அவர்களும், அவர்கள் ராஜாக்களும், அவர்கள் பிரபுக்களும், அவர்கள் ஆசாரியர்களும், அவர்கள் தீர்க்கதரிசிகளும் வெட்கப்படுவா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திருடன் அகப்படுகிறபோது எப்படி வெட்கப்படுகிறானோ, அப்படியே இஸ்ரவேல் வம்சத்தார் வெட்கப்படுவார்கள்; கடமையைப் பார்த்து, நீ என் தகப்பன் என்றும்; கல்லைப்பார்த்து நீ என்னைப் பெற்றாய் என்றும் சொல்லுகிற அவர்களும், அவர்கள் ராஜாக்களும், அவர்கள் பிரபுக்களும், அவர்கள் ஆசாரியர்களும், அவர்கள் தீர்க்கதரிசிகளும் வெட்கப்படுவார்க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ர்கள் தங்கள் முகத்தையல்ல, தங்கள் முதுகை எனக்குக் காட்டினார்கள்; தங்கள் ஆபத்துக்காலத்திலோ எழுந்து எங்களை இரட்சியும் என்கிறார்க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ர்கள் தங்கள் முகத்தையல்ல, தங்கள் முதுகை எனக்குக் காட்டினார்கள்; தங்கள் ஆபத்துக்காலத்திலோ எழுந்து எங்களை இரட்சியும் என்கிறார்கள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ீ உனக்கு உண்டுபண்ணின தேவர்கள் எங்கே உன் ஆபத்துக்காலத்தில் உன்னை இரட்சிக்கக்கூடுமானால் அவைகள் எழும்பட்டும்; யூதாவே, உன் பட்டணங்களின் இலக்கமும், உன் தேவர்களின் இலக்கமும் சரி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ீ உனக்கு உண்டுபண்ணின தேவர்கள் எங்கே உன் ஆபத்துக்காலத்தில் உன்னை இரட்சிக்கக்கூடுமானால் அவைகள் எழும்பட்டும்; யூதாவே, உன் பட்டணங்களின் இலக்கமும், உன் தேவர்களின் இலக்கமும் சரி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என்னோடே நீங்கள் வழக்காடுவானேன்? நீங்கள் அனைவரும் எனக்கு விரோதமாய்த் துரோகம்பண்ணினீர்கள் என்று கர்த்தர் சொல்லுகிறார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நான் உங்கள் பிள்ளைகளை அடித்தது விருதா; சிட்சையை ஏற்றுக்கொள்ளாமற்போனார்கள்; அழிக்கிற சிங்கத்தைப்போல உங்கள் பட்டயம் உங்கள் தீர்க்ககரிசிகளைப் பட்சித்தது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நான் உங்கள் பிள்ளைகளை அடித்தது விருதா; சிட்சையை ஏற்றுக்கொள்ளாமற்போனார்கள்; அழிக்கிற சிங்கத்தைப்போல உங்கள் பட்டயம் உங்கள் தீர்க்ககரிசிகளைப் பட்சித்தத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ஸ்ரவேல் கர்த்தருக்கு பரிசுத்தமும், அவருடைய விளைவின் முதற்பலனுமாயிருந்தது; அதைப் பட்சித்த யாவரும் குற்றவாளிகளானார்கள்; பொல்லாப்பு அவர்கள்மேல் வந்ததென்று கர்த்தர் சொல்லுகிறார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சந்ததியாரே, நீங்கள் கர்த்தருடைய வார்த்தையை சிந்தித்துப்பாருங்கள்; நான் இஸ்ரவேலுக்கு வனாந்தரமும், காரிருளான பூமியுமாக இருந்தேனோ? பின்னை ஏன் என் ஜனங்கள்; நாங்களே எஜமான்கள், இனி உம்மிடத்தில் நாங்கள் வருவதில்லையென்று சொல்லுகிறார்கள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சந்ததியாரே, நீங்கள் கர்த்தருடைய வார்த்தையை சிந்தித்துப்பாருங்கள்; நான் இஸ்ரவேலுக்கு வனாந்தரமும், காரிருளான பூமியுமாக இருந்தேனோ? பின்னை ஏன் என் ஜனங்கள்; நாங்களே எஜமான்கள், இனி உம்மிடத்தில் நாங்கள் வருவதில்லையென்று சொல்லுகிறார்கள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சந்ததியாரே, நீங்கள் கர்த்தருடைய வார்த்தையை சிந்தித்துப்பாருங்கள்; நான் இஸ்ரவேலுக்கு வனாந்தரமும், காரிருளான பூமியுமாக இருந்தேனோ? பின்னை ஏன் என் ஜனங்கள்; நாங்களே எஜமான்கள், இனி உம்மிடத்தில் நாங்கள் வருவதில்லையென்று சொல்லுகிறார்கள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ஒரு பெண் தன் ஆபரணத்தையும், ஒரு மணவாட்டி தன் ஆடைகளையும் மறப்பாளோ? என் ஜனங்களோ எண்ணிமுடியாத நாட்களாய் என்னை மறந்துவிட்டார்கள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ஒரு பெண் தன் ஆபரணத்தையும், ஒரு மணவாட்டி தன் ஆடைகளையும் மறப்பாளோ? என் ஜனங்களோ எண்ணிமுடியாத நாட்களாய் என்னை மறந்துவிட்டார்கள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நேசத்தைத் தேடும்படிக்கு நீ உன் வழிகளை நயப்படுத்துகிறதென்ன? இவ்விதமாய் நீ பொல்லாத ஸ்திரீகளுக்கும் உன் வழிகளைக் கற்றுக்கொடுத்தாய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நேசத்தைத் தேடும்படிக்கு நீ உன் வழிகளை நயப்படுத்துகிறதென்ன? இவ்விதமாய் நீ பொல்லாத ஸ்திரீகளுக்கும் உன் வழிகளைக் கற்றுக்கொடுத்தாய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உன் வஸ்திர ஓரங்களிலும் குற்றமில்லாத ஏழை ஆத்துமாக்களின் இரத்தம் காணப்படுகிறது; அதைத் தோண்டித் தேடுகிறதினால் அல்ல, அது எல்லாவற்றின்மேலும் வெளியாயிருக்கிறதினால் அதைக் கண்டுபிடித்தேன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உன் வஸ்திர ஓரங்களிலும் குற்றமில்லாத ஏழை ஆத்துமாக்களின் இரத்தம் காணப்படுகிறது; அதைத் தோண்டித் தேடுகிறதினால் அல்ல, அது எல்லாவற்றின்மேலும் வெளியாயிருக்கிறதினால் அதைக் கண்டுபிடித்தேன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ஆகிலும் குற்றமில்லாதிருக்கிறேன் என்றும், அவருடைய கோபம் என்னைவிட்டுத் திரும்பிற்று என்றும் சொல்லுகிறாய்; இதோ, நான் பாவஞ்செய்யவில்லையென்று நீ சொல்லுகிறதினிமித்தம் நான் என்னோடே வழக்காடுவே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ஸ்ரவேல் கர்த்தருக்கு பரிசுத்தமும், அவருடைய விளைவின் முதற்பலனுமாயிருந்தது; அதைப் பட்சித்த யாவரும் குற்றவாளிகளானார்கள்; பொல்லாப்பு அவர்கள்மேல் வந்ததென்று கர்த்தர் சொல்லுகிறார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ஆகிலும் குற்றமில்லாதிருக்கிறேன் என்றும், அவருடைய கோபம் என்னைவிட்டுத் திரும்பிற்று என்றும் சொல்லுகிறாய்; இதோ, நான் பாவஞ்செய்யவில்லையென்று நீ சொல்லுகிறதினிமித்தம் நான் என்னோடே வழக்காடுவேன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நீ உன் வழியை மாற்றிமாற்றி இவ்வளவாய் விலகிப் போகிறது என்ன? நீ அசீரியாவினால் வெட்கிப்போனதுபோல எகிப்தினாலும் வெட்கிப்போவாய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நீ உன் வழியை மாற்றிமாற்றி இவ்வளவாய் விலகிப் போகிறது என்ன? நீ அசீரியாவினால் வெட்கிப்போனதுபோல எகிப்தினாலும் வெட்கிப்போவாய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நீ உன் கைகளை உன் தலையின்மேல் வைத்துக்கொண்டு இவ்விடத்திலிருந்து புறப்பட்டுப்போவாய்; ஏனெனில், உன் நம்பிக்கைகளைக் கர்த்தர் வெறுத்திருக்கிறார்; அவைகளால் உனக்குக் காரியம் வாய்க்காது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நீ உன் கைகளை உன் தலையின்மேல் வைத்துக்கொண்டு இவ்விடத்திலிருந்து புறப்பட்டுப்போவாய்; ஏனெனில், உன் நம்பிக்கைகளைக் கர்த்தர் வெறுத்திருக்கிறார்; அவைகளால் உனக்குக் காரியம் வாய்க்காத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யாக்கோபின் குடும்பத்தாரே, இஸ்ரவேல் குடும்பத்தின் வம்சங்களே, நீங்களெல்லாரும் கர்த்தருடைய வார்த்தையைக் கேளுங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ர்த்தர் சொல்லுகிறது என்னவென்றால்: எங்களை எகிப்துதேசத்திலிருந்து வரப்பண்ணினவரும், அவாந்தரவெளியும், பள்ளங்களுமுள்ள தேசமும், வறட்சியும், மரண இருளுமுள்ள தேசமும் ஒருவனும், கடவாமலும் ஒரு மனுஷனும் குடியிராமலும் இருக்கிற தேசமுமான வனாந்தரத்தில் எங்களை நடத்தினவருமாகிய கர்த்தர் எங்கேயென்று உங்கள் பிதாக்கள் கேளாமல்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185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్యర్థులగునట్లు నాయొద్దనుండి దూరముగా తొలగి పోయిరి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ఐగుప్తుదేశములోనుండి మమ్మును రప్పించిన యెహోవా యెక్కడ నున్నాడని అరణ్యములో అనగా, ఎడారులు, గోతులుగ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ేశములో అనావృష్టియు గాఢాంధకారమును కలిగి, యెవరును సంచారమైనను నివాసమైనను చేయని దేశములో మమ్మ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డిపించిన యెహోవా యెక్కడ ఉన్నాడని జనులు అడుగుటలే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దాని ఫలములను శ్రేష్ఠపదార్థములను తినునట్లు నేను ఫలవంతమైన దేశములోనికి మిమ్మును రప్పింపగా మీర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వేశించి, నా దేశమును అపవిత్రపరచి నా స్యాస్థ్యమును హేయమైనదిగా చేసిత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యెహోవా యెక్కడ ఉన్నాడని యాజకులడుగరు, ధర్మశాస్త్రోపదేశకులు నన్నెరుగరు, ఏలికలును నామీద తిరుగుబాట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ేయుదురు. ప్రవక్తలు బయలుపేరట ప్రవచనములు చెప్పుదురు నిష్‌ప్రయోజనమైనవాటిని అనుసరింతుర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కావున నేనికమీదట మీతోను మీ పిల్లల పిల్లలతోను వ్యాజ్యెమాడెదను; ఇది యెహోవా వాక్క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కీత్తీయుల ద్వీపములకు పోయి చూడుడి, కేదారునకు దూతలను పంపి బాగుగా విచారించి తెలిసికొనుడి. మీల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మరియు యెహోవా వాక్కు నాకు ప్రత్యక్షమై యీలాగు సెలవిచ్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జరిగిన ప్రకారము ఎక్కడనైనను జరిగినద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దైవత్వము లేని తమ దేవతలను ఏ జనమైనను ఎప్పుడైనను మార్చుకొనెనా? అయినను నా ప్రజలు ప్రయోజన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లేనిదానికై తమ మహిమను మార్చుకొన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ఆకాశమా, దీనిబట్టి విస్మయ పడుము, కంపించుము, బొత్తిగా పాడై పొమ్ము; ఇదే యెహోవా వాక్క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నా జనులు రెండు నేరములు చేసియున్నారు, జీవజలముల ఊటనైన నన్ను విడిచి యున్నారు, తమకొరకు తొట్లను, అన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బద్దలై నీళ్లు నిలువని తొట్లను తొలిపించుకొనియున్నా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ఇశ్రాయేలు కొనబడిన దాసుడా? యింటపుట్టిన దాసుడా? కాడు గదా; అతడేల దోపుడుసొమ్మాయెను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కొదమ సింహములు వానిపైని బొబ్బలు పెట్టెను గర్జించెను, అవి అతని దేశము పాడుచేసెను, అతని పట్టణము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వాసులులేక పాడా య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నోపు, తహపనేసు అను పట్టణములవారు నీ నెత్తిని బద్దలు చేస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నీవు వెళ్లి యెరూషలేము నివాసుల చెవులలో ఈ సమాచారము ప్రకటింపుము. యెహోవా సెలవిచ్చునదేమనగానీవ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నీ దేవుడైన యెహోవా నిన్ను మార్గ ములో నడిపించుచుండగా నీవు ఆయనను విసర్జించుట వలన నీకు నీవే యీ బాధ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లుగజేసికొంటివి గద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నీవు షీహోరు నీళ్లు త్రాగుటకు ఐగుప్తు మార్గములో నీకేమి పనియున్నది? యూఫ్రటీసునది నీళ్లు త్రాగుట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ష్షూరు మార్గములో నీకేమి పనియున్నద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నీ దేవుడైన యెహోవాను విసర్జించుటయు, నీకు నా యెడల భయ భక్తులు లేకుండుటయు, బాధకును శ్రమకును కారణమగ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ని నీవు తెలిసికొని గ్రహించునట్లు నీ చెడుతనము నిన్ను శిక్షించును, నీవు చేసిన ద్రోహము నిన్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గద్దించునని ప్రభువును సైన్యముల కధిపతియునగు యెహోవా సెల విచ్చుచున్నా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​పూర్వ కాలమునుండి నేను నీ కాడిని విరుగగొట్టి నీ బంధకములను తెంపివేసితినినేను సేవచేయ న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ెప్పుచున్నావు; ఎత్తయిన ప్రతి కొండమీదను పచ్చని ప్రతి చెట్టుక్రిందను వేశ్యవలె క్రీడించుచున్నావ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శ్రేష్ఠమైన ద్రాక్షావల్లివంటి దానిగా నేను నిన్ను నాటి తిని; కేవలము నిక్కమైన విత్తనమువలని చెట్ట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రణ్యములోను, విత్తనములు వేయదగనిదేశములోను, నన్ను వెంబడించుచు నీ ¸°వనకాలములో నీవు చూపిన అనురాగమును న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ంటిదానిగా నిన్ను నాటితిని; నాకు జాతిహీనపు ద్రాక్షావల్లివలె నీ వెట్లు భ్రష్టసంతాన మైతివి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​నీవు క్షారముతో కడుగుకొనినను విస్తారమైన సబ్బు రాచుకొనినను నీ దోషము మరకవలె నాకు కనబడుచున్నది; ఇద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భువగు యెహోవా వాక్క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నేను అపవిత్రత నొందినదానను కాను, బయలు దేవతల ననుసరించి పోవుదానను కాను అని నీవు ఎట్లనుకొందువు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లోయలో నీ మార్గమును చూడుము, నీవు చేసినదాని తెలిసికొనుము, నీవు త్రోవలలో ఇటు అటు తిరుగులాడు వడిగ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ఒంటెవ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అరణ్యమునకు అల వాటు పడిన అడవి గాడిదవు, అది దాని కామాతురతవలన గాలి పీల్చును, కలిసికొనునప్పుడు దా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్రిప్పగల వాడెవడు? దాని వెదకు గాడిదలలో ఏదియు అలసి యుండదు, దాని మాసములో అది కనబడ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జాగ్రత్త పడి నీ పాదములకు చెప్పులు తొడుగుకొనుము, నీ గొంతుక దప్పిగొన కుండునట్లు జాగ్రత్తపడుము అ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ేను చెప్పినను నీవుఆ మాట వ్యర్థము, వినను, అన్యులను మోహించితిని, వారి వెంబడి పోదునని చెప్పుచున్నావ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ైవాహిక ప్రేమను నేను జ్ఞాపకము చేసికొనుచున్నా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దొరికిన దొంగ సిగ్గుపడునట్లు ఇశ్రాయేలుకుటుంబము వారు సిగ్గుపడుదురునీవు మా తండ్రివని మ్రానుతోనునీవ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న్ను పుట్టించితివని రాతితోను చెప్పుచు, వారును వారి రాజులును వారి అధిపతులును వారి యాజకులును వార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వక్తలును అవమానము నొందు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వారు నా తట్టు ముఖము త్రిప్పుకొనక వీపునే త్రిప్పుకొనిరి; అయినను ఆపత్కాలములోలేచి మమ్మ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రక్షింపుమని వారు మనవి చేయు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​నీకు నీవు చేసికొనిన దేవతలు ఎక్కడ నున్నవి? అవి నీ ఆపత్కాలములో లేచి నిన్ను రక్షించు నేమో; యూద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ీ పట్టణములెన్నో నీ దేవతలన్నియే గద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మీరందరు నామీద తిరుగుబాటు చేసినవారు, నాతో ఎందుకు వాదించుదురని యెహోవా అడుగుచున్నా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నేను మీ పిల్లలను హతముచేయుట వ్యర్థమే; వారు శిక్షకు లోబడరు; నాశనవాంఛగల సింహమువలె మీ ఖడ్గము మ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వక్తలను సంహరించు చున్నద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అప్పుడు ఇశ్రాయేలు యెహోవాకు ప్రతిష్ఠితజనమును, ఆయన రాబడికి ప్రథమ ఫలమును ఆయెను, అతని లయ పరచువారందర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ఈ తరమువార లారా, యెహోవా సెలవిచ్చు మాట లక్ష్యపెట్టుడినేను ఇశ్రాయేలునకు అరణ్యము వలెనైతిన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గాఢాంధకార దేశమువలెనైతినా? మేము స్వేచ్ఛగా తిరుగులాడువార మైతివిు; ఇకను నీయొద్దకు రామని నా ప్రజలే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ెప్పు చున్నారు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కన్యక తన ఆభరణములను మరచునా? పెండ్లికుమారి తన ఒడ్డాణమును మరచునా? నా ప్రజలు లెక్కలేనన్ని దినము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న్ను మరచియున్నా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కామము తీర్చుకొనుటకై నీవెంతో ఉపాయముగా నటించుచున్నావు; అందువలన నీ కార్యములు చేయుటకు చెడుస్త్రీల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ేర్పితివి గద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మరియు నిర్ధోషులైన దీనుల ప్రాణరక్తము నీ బట్ట చెంగులమీద కనబడుచున్నది; కన్నములలోనే కాదు గాని న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బట్టలన్నిటిమీదను కనబడు చున్నద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అయినను నీవునేను నిర్దోషిని, నిశ్చయముగా ఆయన కోపము నామీదనుండి తొలగిపోయెనని చెప్పు కొనుచున్నావ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శిక్షకు పాత్రులైరి, వారికి కీడు సంభ వించును; ఇదే యెహోవా వాక్క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ఇదిగోపాపము చేయలేదని నీవు చెప్పిన దానిబట్టి నీతో నాకు వ్యాజ్యెము కలిగినద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​నీ మార్గము మార్చు కొనుటకు నీవేల ఇటు అటు తిరుగులాడుచున్నావు? నీవు అష్షూరును ఆధారము చేసికొ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ిగ్గుపడినట్లు ఐగుప్తును ఆధారము చేసికొని సిగ్గుపడెదవ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​చేతులు నెత్తిని బెట్టు కొని ఆ జనమునొద్దనుండి బయలు వెళ్లెదవు; యెహోవా నీ ఆశ్రయముల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ాకరించుచున్నాడు. వాటివలన నీకు క్షేమము కలుగ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యాకోబు ఇంటివారలారా, ఇశ్రాయేలు ఇంటివార లారా, మీరందరు యెహోవా వాక్కు వినుడ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యెహోవా ఈలాగు సెలవిచ్చుచున్నాడునాయందు ఏ దుర్నీతి చూచి మీ పితరులు వ్యర్థమైనదాని ననుసరించి, తా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2026-08-02T20:23:53Z</dcterms:created>
  <dcterms:modified xsi:type="dcterms:W3CDTF">2026-08-02T20:23:53Z</dcterms:modified>
  <dc:title>எரேமியா : 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