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ோப், தகபானேஸ் என்னும் பட்டணங்களின் புத்திரரும், உன் உச்சந்தலையை நொறுக்க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தேவனாகிய கர்த்தர் உன்னை வழியிலே நடத்திக்கொண்டுபோகுங்காலத்தில், நீ அவரை விட்டுப்போகிறதினால் அல்லவோ உனக்கு நேரிடப்பண்ணினாய்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தேவனாகிய கர்த்தர் உன்னை வழியிலே நடத்திக்கொண்டுபோகுங்காலத்தில், நீ அவரை விட்டுப்போகிறதினால் அல்லவோ உனக்கு நேரிடப்பண்ணினாய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சீகோரின் தண்ணீரைக் குடிப்பதற்கு எகிப்துக்குப் போகிறதினால் உனக்குப் பிரயோஜனம் என்ன? ஐப்பிராத்து நதியின் தண்ணீரைக் குடிப்பதற்கு சமாரியாவுக்குப் போகிறதினால் உனக்குப் பிரயோஜனம் என்ன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சீகோரின் தண்ணீரைக் குடிப்பதற்கு எகிப்துக்குப் போகிறதினால் உனக்குப் பிரயோஜனம் என்ன? ஐப்பிராத்து நதியின் தண்ணீரைக் குடிப்பதற்கு சமாரியாவுக்குப் போகிறதினால் உனக்குப் பிரயோஜனம் என்ன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ீமை உன்னைத் தண்டிக்கும், உன் மாறுபாடுகள் உன்னைக் கண்டிக்கும்; நீ உன் தேவனாகிய கர்த்தரை விடுகிறதும், என்னைப் பற்றும் பயம் உன்னிடத்தில் இல்லாமலிருக்கிறதும், எத்தனை பொல்லாப்பும் கசப்புமான காரியம் என்று உணர்ந்துகொள் என்று சேனைகளின் கர்த்தராகிய ஆண்டவ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ீமை உன்னைத் தண்டிக்கும், உன் மாறுபாடுகள் உன்னைக் கண்டிக்கும்; நீ உன் தேவனாகிய கர்த்தரை விடுகிறதும், என்னைப் பற்றும் பயம் உன்னிடத்தில் இல்லாமலிருக்கிறதும், எத்தனை பொல்லாப்பும் கசப்புமான காரியம் என்று உணர்ந்துகொள் என்று சேனைகளின் கர்த்தராகிய ஆண்டவ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ீமை உன்னைத் தண்டிக்கும், உன் மாறுபாடுகள் உன்னைக் கண்டிக்கும்; நீ உன் தேவனாகிய கர்த்தரை விடுகிறதும், என்னைப் பற்றும் பயம் உன்னிடத்தில் இல்லாமலிருக்கிறதும், எத்தனை பொல்லாப்பும் கசப்புமான காரியம் என்று உணர்ந்துகொள் என்று சேனைகளின் கர்த்தராகிய ஆண்டவ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ூர்வகாலந்துவக்கி நான் உன் நுகத்தடியை முறித்து, உன் கட்டுகளை அறுத்தேன்; நான் அடிமைப்படுவதில்லை என்று நீயும் சொன்னாயே; ஆகிலும், உயரமான சகல மேட்டின்மேலும், பச்சையான சகலமரத்தின்கீழும் நீ வேசியாய்த் திரிகிற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ூர்வகாலந்துவக்கி நான் உன் நுகத்தடியை முறித்து, உன் கட்டுகளை அறுத்தேன்; நான் அடிமைப்படுவதில்லை என்று நீயும் சொன்னாயே; ஆகிலும், உயரமான சகல மேட்டின்மேலும், பச்சையான சகலமரத்தின்கீழும் நீ வேசியாய்த் திரிகிற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ந்த ஜாதியாவது தேவர்களல்லாத தங்கள் தேவர்களை மாற்றினது உண்டோ என்றும் பாருங்கள்; என் ஜனங்களோ வீணானவைகளுக்காகத் தங்கள் மகிமையை மாற்ற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ூர்வகாலந்துவக்கி நான் உன் நுகத்தடியை முறித்து, உன் கட்டுகளை அறுத்தேன்; நான் அடிமைப்படுவதில்லை என்று நீயும் சொன்னாயே; ஆகிலும், உயரமான சகல மேட்டின்மேலும், பச்சையான சகலமரத்தின்கீழும் நீ வேசியாய்த் திரிகிற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உன்னை முற்றிலும் நற்கனிதரும் உயர்குலத் திராட்சச்செடியாக நாட்டினேன்; நீ எனக்குக் காட்டுத்திராட்சச்செடியின் ஆகாத கொடிகளாய் மாறிப்போனது என்ன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உன்னை முற்றிலும் நற்கனிதரும் உயர்குலத் திராட்சச்செடியாக நாட்டினேன்; நீ எனக்குக் காட்டுத்திராட்சச்செடியின் ஆகாத கொடிகளாய் மாறிப்போனது என்ன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உன்னை உவர்மண்ணினாலே கழுவி, அதிக சவுக்காரத்தைக் கையாடினாலும் உன் அக்கிரமத்தின் கறைகள் எனக்கு முன்பாக இருக்குமென்று கர்த்தராகிய ஆண்டவர் சொல்ல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உன்னை உவர்மண்ணினாலே கழுவி, அதிக சவுக்காரத்தைக் கையாடினாலும் உன் அக்கிரமத்தின் கறைகள் எனக்கு முன்பாக இருக்குமென்று கர்த்தராகிய ஆண்டவ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போய், எருசலேமின் செவிகள் கேட்கும்படிக் கூப்பிட்டுச் சொல்லவேண்டியது என்னவென்றால்: விதைக்கப்படாத தேசமாகிய வனாந்தரத்திலே நீ என்னைப் பின்பற்றிவந்த உன் இளவயதின் பக்தியையும், நீ வாழ்க்கைப்பட்டபோது உனக்கிருந்த நேசத்தையும் நினைத்திருக்கிறேன் என்று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போய், எருசலேமின் செவிகள் கேட்கும்படிக் கூப்பிட்டுச் சொல்லவேண்டியது என்னவென்றால்: விதைக்கப்படாத தேசமாகிய வனாந்தரத்திலே நீ என்னைப் பின்பற்றிவந்த உன் இளவயதின் பக்தியையும், நீ வாழ்க்கைப்பட்டபோது உனக்கிருந்த நேசத்தையும் நினைத்திருக்கிறேன் என்று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போய், எருசலேமின் செவிகள் கேட்கும்படிக் கூப்பிட்டுச் சொல்லவேண்டியது என்னவென்றால்: விதைக்கப்படாத தேசமாகிய வனாந்தரத்திலே நீ என்னைப் பின்பற்றிவந்த உன் இளவயதின் பக்தியையும், நீ வாழ்க்கைப்பட்டபோது உனக்கிருந்த நேசத்தையும் நினைத்திருக்கிறேன் என்று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தீட்டுப்படவில்லை; நான் பாகால்களைப் பின்பற்றவில்லை என்று நீ எப்படிச் சொல்லுகிறாய்? பள்ளத்தாக்கிலே நீ நடக்கிற மார்க்கத்தைப் பார்; நீ செய்ததை உணர்ந்துகொள்; தாறுமாறாயோடுகிற வேகமான பெண்ணொட்டகம் நீ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ந்த ஜாதியாவது தேவர்களல்லாத தங்கள் தேவர்களை மாற்றினது உண்டோ என்றும் பாருங்கள்; என் ஜனங்களோ வீணானவைகளுக்காகத் தங்கள் மகிமையை மாற்ற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தீட்டுப்படவில்லை; நான் பாகால்களைப் பின்பற்றவில்லை என்று நீ எப்படிச் சொல்லுகிறாய்? பள்ளத்தாக்கிலே நீ நடக்கிற மார்க்கத்தைப் பார்; நீ செய்ததை உணர்ந்துகொள்; தாறுமாறாயோடுகிற வேகமான பெண்ணொட்டகம் நீ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கர்த்தருக்கு பரிசுத்தமும், அவருடைய விளைவின் முதற்பலனுமாயிருந்தது; அதைப் பட்சித்த யாவரும் குற்றவாளிகளானார்கள்; பொல்லாப்பு அவர்கள்மேல் வந்ததென்று கர்த்தர் சொல்ல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கர்த்தருக்கு பரிசுத்தமும், அவருடைய விளைவின் முதற்பலனுமாயிருந்தது; அதைப் பட்சித்த யாவரும் குற்றவாளிகளானார்கள்; பொல்லாப்பு அவர்கள்மேல் வந்ததென்று கர்த்த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னாந்தரத்திலே பழகினதும், தன் இச்சையின் மதவெறியிலே காற்றை உட்கொள்ளுகிறதுமான காட்டுக்கழுதை நீ; அதின் ஆவலை நிறுத்தி, அதைத் திருப்புகிறவன் யார்? அதைத் தேடுகிறவர்கள் ஒருவரும் வருத்தப்படவேண்டியதில்லை; அதின் மாசத்தில் அதைக் கண்டுபிடிப்ப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னாந்தரத்திலே பழகினதும், தன் இச்சையின் மதவெறியிலே காற்றை உட்கொள்ளுகிறதுமான காட்டுக்கழுதை நீ; அதின் ஆவலை நிறுத்தி, அதைத் திருப்புகிறவன் யார்? அதைத் தேடுகிறவர்கள் ஒருவரும் வருத்தப்படவேண்டியதில்லை; அதின் மாசத்தில் அதைக் கண்டுபிடிப்ப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ாக்கோபின் குடும்பத்தாரே, இஸ்ரவேல் குடும்பத்தின் வம்சங்களே, நீங்களெல்லாரும் கர்த்தருடைய வார்த்தையைக் கேள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கால் வெறுங்காலாகாதபடிக்கும், உன் தொண்டை வறட்சியடையாதபடிக்கும் அடக்கிக்கொள் என்றால் நீ: அது கூடாதகாரியம்; நான் அப்படிச் செய்யமாட்டேன்; அந்நியரை நேசிக்கிறேன்; அவர்கள் பிறகே போவேன் என்கிற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கால் வெறுங்காலாகாதபடிக்கும், உன் தொண்டை வறட்சியடையாதபடிக்கும் அடக்கிக்கொள் என்றால் நீ: அது கூடாதகாரியம்; நான் அப்படிச் செய்யமாட்டேன்; அந்நியரை நேசிக்கிறேன்; அவர்கள் பிறகே போவேன் என்கிறாய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சொல்லுகிறது என்னவென்றால்: எங்களை எகிப்துதேசத்திலிருந்து வரப்பண்ணினவரும், அவாந்தரவெளியும், பள்ளங்களுமுள்ள தேசமும், வறட்சியும், மரண இருளுமுள்ள தேசமும் ஒருவனும், கடவாமலும் ஒரு மனுஷனும் குடியிராமலும் இருக்கிற தேசமுமான வனாந்தரத்தில் எங்களை நடத்தினவருமாகிய கர்த்தர் எங்கேயென்று உங்கள் பிதாக்கள் கேளாமல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சொல்லுகிறது என்னவென்றால்: எங்களை எகிப்துதேசத்திலிருந்து வரப்பண்ணினவரும், அவாந்தரவெளியும், பள்ளங்களுமுள்ள தேசமும், வறட்சியும், மரண இருளுமுள்ள தேசமும் ஒருவனும், கடவாமலும் ஒரு மனுஷனும் குடியிராமலும் இருக்கிற தேசமுமான வனாந்தரத்தில் எங்களை நடத்தினவருமாகிய கர்த்தர் எங்கேயென்று உங்கள் பிதாக்கள் கேளாமல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ானங்களே, இதினிமித்தம் பிரமித்துக் கொந்தளித்து, மிகவும் திடுக்கிடுங்கள் என்று கர்த்த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ிருடன் அகப்படுகிறபோது எப்படி வெட்கப்படுகிறானோ, அப்படியே இஸ்ரவேல் வம்சத்தார் வெட்கப்படுவார்கள்; கடமையைப் பார்த்து, நீ என் தகப்பன் என்றும்; கல்லைப்பார்த்து நீ என்னைப் பெற்றாய் என்றும் சொல்லுகிற அவர்களும், அவர்கள் ராஜாக்களும், அவர்கள் பிரபுக்களும், அவர்கள் ஆசாரியர்களும், அவர்கள் தீர்க்கதரிசிகளும் வெட்கப்படுவ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ிருடன் அகப்படுகிறபோது எப்படி வெட்கப்படுகிறானோ, அப்படியே இஸ்ரவேல் வம்சத்தார் வெட்கப்படுவார்கள்; கடமையைப் பார்த்து, நீ என் தகப்பன் என்றும்; கல்லைப்பார்த்து நீ என்னைப் பெற்றாய் என்றும் சொல்லுகிற அவர்களும், அவர்கள் ராஜாக்களும், அவர்கள் பிரபுக்களும், அவர்கள் ஆசாரியர்களும், அவர்கள் தீர்க்கதரிசிகளும் வெட்கப்படுவ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ைவிட்டுத் தூரப்பட்டு, மாயையைப் பின்பற்றி, வீணராய்ப் போகிறதற்கு என்னிடத்தில் என்ன அநியாயத்தைக் கண்டார்கள்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ைவிட்டுத் தூரப்பட்டு, மாயையைப் பின்பற்றி, வீணராய்ப் போகிறதற்கு என்னிடத்தில் என்ன அநியாயத்தைக் கண்டார்கள்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ைவிட்டுத் தூரப்பட்டு, மாயையைப் பின்பற்றி, வீணராய்ப் போகிறதற்கு என்னிடத்தில் என்ன அநியாயத்தைக் கண்டார்கள்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தங்கள் முகத்தையல்ல, தங்கள் முதுகை எனக்குக் காட்டினார்கள்; தங்கள் ஆபத்துக்காலத்திலோ எழுந்து எங்களை இரட்சியும் என்கி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தங்கள் முகத்தையல்ல, தங்கள் முதுகை எனக்குக் காட்டினார்கள்; தங்கள் ஆபத்துக்காலத்திலோ எழுந்து எங்களை இரட்சியும் என்கி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தங்கள் முகத்தையல்ல, தங்கள் முதுகை எனக்குக் காட்டினார்கள்; தங்கள் ஆபத்துக்காலத்திலோ எழுந்து எங்களை இரட்சியும் என்கி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ெழிப்பான தேசத்தின் கனியையும் நன்மையையும் சாப்பிடும்படிக்கு நான் உங்களை அவ்விடத்துக்கு அழைத்துக்கொண்டுவந்தேன்; ஆனாலும் நீங்கள் அதற்குள் பிரவேசித்தபோது, என் தேசத்தைத் தீட்டுப்படுத்தி, என் சுதந்தரத்தை அருவருப்பாக்கினீ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ெழிப்பான தேசத்தின் கனியையும் நன்மையையும் சாப்பிடும்படிக்கு நான் உங்களை அவ்விடத்துக்கு அழைத்துக்கொண்டுவந்தேன்; ஆனாலும் நீங்கள் அதற்குள் பிரவேசித்தபோது, என் தேசத்தைத் தீட்டுப்படுத்தி, என் சுதந்தரத்தை அருவருப்பாக்கின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ங்கள் இரண்டு தீமைகளைச் செய்தார்கள்; ஜீவத்தண்ணீர் ஊற்றாகிய என்னை விட்டுவிட்டார்கள்; தண்ணீர் நிற்காத தொட்டிகளாகிய வெடிப்புள்ள தொட்டிகளை தங்களுக்கு வெட்டிக்கொண்ட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உனக்கு உண்டுபண்ணின தேவர்கள் எங்கே உன் ஆபத்துக்காலத்தில் உன்னை இரட்சிக்கக்கூடுமானால் அவைகள் எழும்பட்டும்; யூதாவே, உன் பட்டணங்களின் இலக்கமும், உன் தேவர்களின் இலக்கமும் சரி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உனக்கு உண்டுபண்ணின தேவர்கள் எங்கே உன் ஆபத்துக்காலத்தில் உன்னை இரட்சிக்கக்கூடுமானால் அவைகள் எழும்பட்டும்; யூதாவே, உன் பட்டணங்களின் இலக்கமும், உன் தேவர்களின் இலக்கமும் சரி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ங்கேயென்று ஆசாரியர்கள் சொல்லாமலும், வேதத்தைப் போதிக்கிறவர்கள் என்னை அறியாமலுமிருந்து, மேய்ப்பர்கள் எனக்குத் துரோகம்பண்ணினார்கள்; தீர்க்கதரிசிகள் பாகாலைக்கொண்டு தீர்க்கதரிசனஞ்சொல்லி, வீணானவைகளைப் பின்பற்ற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ங்கேயென்று ஆசாரியர்கள் சொல்லாமலும், வேதத்தைப் போதிக்கிறவர்கள் என்னை அறியாமலுமிருந்து, மேய்ப்பர்கள் எனக்குத் துரோகம்பண்ணினார்கள்; தீர்க்கதரிசிகள் பாகாலைக்கொண்டு தீர்க்கதரிசனஞ்சொல்லி, வீணானவைகளைப் பின்பற்றி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ங்கேயென்று ஆசாரியர்கள் சொல்லாமலும், வேதத்தைப் போதிக்கிறவர்கள் என்னை அறியாமலுமிருந்து, மேய்ப்பர்கள் எனக்குத் துரோகம்பண்ணினார்கள்; தீர்க்கதரிசிகள் பாகாலைக்கொண்டு தீர்க்கதரிசனஞ்சொல்லி, வீணானவைகளைப் பின்பற்ற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னோடே நீங்கள் வழக்காடுவானேன்? நீங்கள் அனைவரும் எனக்கு விரோதமாய்த் துரோகம்பண்ணினீர்கள் என்று கர்த்தர் சொல்லுகி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 இன்னும் நான் உங்களோடே வழக்காடுவேன், உங்கள் பிள்ளைகளின் பிள்ளைகளோடும் வழக்காடுவேன் என்று கர்த்தர் சொல்லு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 இன்னும் நான் உங்களோடே வழக்காடுவேன், உங்கள் பிள்ளைகளின் பிள்ளைகளோடும் வழக்காடுவேன் என்று கர்த்தர் சொல்லுகி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கித்தீமின் தீவுகள்மட்டும் கடந்துபோய்ப் பார்த்து, கேதாருக்கு ஆள் அனுப்பி நன்றாய் விசாரித்து, இப்படிப்பட்ட காரியம் உண்டோ என்றும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கித்தீமின் தீவுகள்மட்டும் கடந்துபோய்ப் பார்த்து, கேதாருக்கு ஆள் அனுப்பி நன்றாய் விசாரித்து, இப்படிப்பட்ட காரியம் உண்டோ என்ற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ங்கள் இரண்டு தீமைகளைச் செய்தார்கள்; ஜீவத்தண்ணீர் ஊற்றாகிய என்னை விட்டுவிட்டார்கள்; தண்ணீர் நிற்காத தொட்டிகளாகிய வெடிப்புள்ள தொட்டிகளை தங்களுக்கு வெட்டிக்கொண்ட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உங்கள் பிள்ளைகளை அடித்தது விருதா; சிட்சையை ஏற்றுக்கொள்ளாமற்போனார்கள்; அழிக்கிற சிங்கத்தைப்போல உங்கள் பட்டயம் உங்கள் தீர்க்ககரிசிகளைப் பட்சித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உங்கள் பிள்ளைகளை அடித்தது விருதா; சிட்சையை ஏற்றுக்கொள்ளாமற்போனார்கள்; அழிக்கிற சிங்கத்தைப்போல உங்கள் பட்டயம் உங்கள் தீர்க்ககரிசிகளைப் பட்சித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ந்ததியாரே, நீங்கள் கர்த்தருடைய வார்த்தையை சிந்தித்துப்பாருங்கள்; நான் இஸ்ரவேலுக்கு வனாந்தரமும், காரிருளான பூமியுமாக இருந்தேனோ? பின்னை ஏன் என் ஜனங்கள்; நாங்களே எஜமான்கள், இனி உம்மிடத்தில் நாங்கள் வருவதில்லையென்று சொல்லுகிற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ந்ததியாரே, நீங்கள் கர்த்தருடைய வார்த்தையை சிந்தித்துப்பாருங்கள்; நான் இஸ்ரவேலுக்கு வனாந்தரமும், காரிருளான பூமியுமாக இருந்தேனோ? பின்னை ஏன் என் ஜனங்கள்; நாங்களே எஜமான்கள், இனி உம்மிடத்தில் நாங்கள் வருவதில்லையென்று சொல்லுகிற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ஒரு பெண் தன் ஆபரணத்தையும், ஒரு மணவாட்டி தன் ஆடைகளையும் மறப்பாளோ? என் ஜனங்களோ எண்ணிமுடியாத நாட்களாய் என்னை மறந்துவிட்ட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ஒரு பெண் தன் ஆபரணத்தையும், ஒரு மணவாட்டி தன் ஆடைகளையும் மறப்பாளோ? என் ஜனங்களோ எண்ணிமுடியாத நாட்களாய் என்னை மறந்துவிட்ட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ேசத்தைத் தேடும்படிக்கு நீ உன் வழிகளை நயப்படுத்துகிறதென்ன? இவ்விதமாய் நீ பொல்லாத ஸ்திரீகளுக்கும் உன் வழிகளைக் கற்றுக்கொடுத்தாய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ேசத்தைத் தேடும்படிக்கு நீ உன் வழிகளை நயப்படுத்துகிறதென்ன? இவ்விதமாய் நீ பொல்லாத ஸ்திரீகளுக்கும் உன் வழிகளைக் கற்றுக்கொடுத்தாய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ன் வஸ்திர ஓரங்களிலும் குற்றமில்லாத ஏழை ஆத்துமாக்களின் இரத்தம் காணப்படுகிறது; அதைத் தோண்டித் தேடுகிறதினால் அல்ல, அது எல்லாவற்றின்மேலும் வெளியாயிருக்கிறதினால் அதைக் கண்டுபிடித்தே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ன் வஸ்திர ஓரங்களிலும் குற்றமில்லாத ஏழை ஆத்துமாக்களின் இரத்தம் காணப்படுகிறது; அதைத் தோண்டித் தேடுகிறதினால் அல்ல, அது எல்லாவற்றின்மேலும் வெளியாயிருக்கிறதினால் அதைக் கண்டுபிடித்த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ஸ்ரவேல் ஒரு வேலைக்காரனோ? அவன் வீட்டில் பிறந்த அடிமையோ? ஏன் கொள்ளையானான்?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ிலும் குற்றமில்லாதிருக்கிறேன் என்றும், அவருடைய கோபம் என்னைவிட்டுத் திரும்பிற்று என்றும் சொல்லுகிறாய்; இதோ, நான் பாவஞ்செய்யவில்லையென்று நீ சொல்லுகிறதினிமித்தம் நான் என்னோடே வழக்காடுவே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ிலும் குற்றமில்லாதிருக்கிறேன் என்றும், அவருடைய கோபம் என்னைவிட்டுத் திரும்பிற்று என்றும் சொல்லுகிறாய்; இதோ, நான் பாவஞ்செய்யவில்லையென்று நீ சொல்லுகிறதினிமித்தம் நான் என்னோடே வழக்காடுவே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ீ உன் வழியை மாற்றிமாற்றி இவ்வளவாய் விலகிப் போகிறது என்ன? நீ அசீரியாவினால் வெட்கிப்போனதுபோல எகிப்தினாலும் வெட்கிப்போவாய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ீ உன் வழியை மாற்றிமாற்றி இவ்வளவாய் விலகிப் போகிறது என்ன? நீ அசீரியாவினால் வெட்கிப்போனதுபோல எகிப்தினாலும் வெட்கிப்போவாய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ீ உன் கைகளை உன் தலையின்மேல் வைத்துக்கொண்டு இவ்விடத்திலிருந்து புறப்பட்டுப்போவாய்; ஏனெனில், உன் நம்பிக்கைகளைக் கர்த்தர் வெறுத்திருக்கிறார்; அவைகளால் உனக்குக் காரியம் வாய்க்கா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ீ உன் கைகளை உன் தலையின்மேல் வைத்துக்கொண்டு இவ்விடத்திலிருந்து புறப்பட்டுப்போவாய்; ஏனெனில், உன் நம்பிக்கைகளைக் கர்த்தர் வெறுத்திருக்கிறார்; அவைகளால் உனக்குக் காரியம் வாய்க்கா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லசிங்கங்கள் அவன்மேல் கெர்ச்சித்து, முழங்கி, அவன் தேசத்தைப் பாழாக்கிவிட்டன; அவன் பட்டணங்கள் குடியிராமல் சுட்டெரிக்கப்பட்டன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லசிங்கங்கள் அவன்மேல் கெர்ச்சித்து, முழங்கி, அவன் தேசத்தைப் பாழாக்கிவிட்டன; அவன் பட்டணங்கள் குடியிராமல் சுட்டெரிக்கப்பட்டன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0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ೋಫ್‌ ಮತ್ತು ತಪನೆಯ ಮಕ್ಕಳೂ ಸಹ ನಿನ್ನ ತಲೆಯ ಕಿರೀಟವನ್ನು ಮುರಿದುಬಿಟ್ಟ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ತನು ನಿನ್ನನ್ನು ದಾರಿಯಲ್ಲಿ ನಡೆಸುತ್ತಿರುವಾಗ ನೀನು ನಿನ್ನ ದೇವರಾದ ಕರ್ತನನ್ನು ಬಿಟ್ಟಿದ್ದರಿಂದಲೇ ಇದನ್ನ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ನೇ ಮಾಡಿಕೊಂಡಿ ಅ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ಈಗ ಸಿಹೋರಿನ ನೀರು ಕುಡಿಯುವದಕ್ಕಾಗಿ ಐಗುಪ್ತದ ದಾರಿಯಲ್ಲಿ ನಿನಗೇನು ಕೆಲಸ? ಇಲ್ಲವೆ ನದಿಯ ನೀರು ಕುಡಿ ಯುವದಕ್ಕ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ಶ್ಶೂರಿನ ದಾರಿಯಲ್ಲಿ ನಿನಗೇನು ಕೆಲಸ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ನಿನ್ನ ಕೆಟ್ಟತನವೇ ನಿನ್ನನ್ನು ತಿದ್ದುವದು; ನಿನ್ನ ಹಿಂಜಾರಿಕೆಗಳೇ ನಿನ್ನನ್ನು ಗದರಿಸುವವು; ಹೀಗಿ ರುವದರಿಂದ 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ದೇವರಾದ ಕರ್ತನನ್ನು ಬಿಟ್ಟದ್ದೂ ನನ್ನ ಭಯವೂ ನಿನ್ನಲ್ಲಿ ಇಲ್ಲದಿರುವದೂ ಕೆಟ್ಟದ್ದೂ ಕಹಿಯಾದದ್ದೂ ಎಂದು ತಿಳು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ು ಎಂದು ಸೈನ್ಯಗಳ ಕರ್ತನಾದ ದೇವರ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ಪೂರ್ವದಲ್ಲಿ ನಾನು ನಿನ್ನ ನೊಗವನ್ನು ಮುರಿದು ನಿನ್ನ ಬಂಧನಗಳನ್ನು ಹರಿದುಬಿಟ್ಟೆನು; ನೀನು--ನಾನು ವಿಾರುವದಿಲ್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ು ನೀನು ಹೇಳಿದಿ; ಆದರೆ ಒಂದೊಂದು ಎತ್ತರವಾದ ಗುಡ್ಡದ ಮೇಲೆಯೂ ಒಂದೊಂದು ಹಸುರಾದ ಮರದ ಕೆಳಗೂ ನೀನು ಸೂಳೆಯ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ಜನಾಂ ಗವು ತಮ್ಮ ದೇವರುಗಳನ್ನು ಅವು ದೇವರುಗಳಲ್ಲದೆ ಇದ್ದಾಗ್ಯೂ ಬದಲು ಮಾಡಿದ್ದುಂಟೋ? ಆದರೆ ನನ್ನ ಜನರು ತ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ಲೆದಾಡುತ್ತ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ದಾಗ್ಯೂ ನಾನು ನಿನ್ನನ್ನು ಉತ್ತಮ ದ್ರಾಕ್ಷೇಬಳ್ಳಿಯಾಗಿಯೂ ಪೂರ್ಣ ವಾಗಿ ನಿಜ ಬೀಜವಾಗಿಯೂ ನೆಟ್ಟಿದ್ದೆನು;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ನು ಹೀಗೆ ನನಗೆ ಅನ್ಯ ದ್ರಾಕ್ಷೇ ಬಳ್ಳಿಯ ಹಾಗೆ ಕೆಟ್ಟುಹೋಗಿ ಬದಲಾದ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ದಲ್ಲದೆ ಕರ್ತನ ವಾಕ್ಯವು ನನಗೆ ಉಂಟಾಗಿ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ನೀನು ಸೌಳಿನಿಂದ ತೊಳಕೊಂಡರೂ ಬಹಳ ಸಾಬೂನು ಹಾಕಿಕೊಂಡರೂ ನಿನ್ನ ಅಕ್ರಮವು ನನ್ನ ಮುಂದೆ ಕಳಂಕವಾಗಿದೆ ಎಂದು ಕರ್ತನ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ೀನು ಹೋಗಿ ಯೆರೂಸಲೇಮಿನ ಕಿವಿಗಳಲ್ಲಿ ಕೂಗಿ ಹೇಳ ಬೇಕಾದದ್ದೇನಂದರೆ, ಕರ್ತನು ಹೀಗೆ ಹೇಳುತ್ತಾನೆ --ನಾನು ನಿ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ಯೌವನದ ವಾತ್ಸಲ್ಯವನ್ನೂ ನಿನ್ನ ನಿಶ್ಚಿತಾರ್ಥದ ಪ್ರೀತಿಯನ್ನೂ ನೀನು ಅರಣ್ಯದಲ್ಲಿ ಬಿತ್ತಲ್ಪಡದ ದೇಶ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ನ್ನು ಹಿಂಬಾಲಿಸಿದ್ದನ್ನೂ ಜ್ಞಾಪಕಮಾಡಿಕೊಳ್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ಾನು ಅಶುದ್ಧನಲ್ಲ, ಬಾಳನನ್ನು ಹಿಂಬಾಲಿಸಲಿಲ್ಲ ಎಂದು ನೀನು ಹೇಳುವದು ಹೇಗೆ? ತಗ್ಗಿನಲ್ಲಿ ನಿನ್ನ ಮಾರ್ಗ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ೈಭವವನ್ನು ಪ್ರಯೋಜನವಿಲ್ಲದ್ದಕ್ಕೆ ಬದಲು ಮಾಡ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ು; ನೀನು ಮಾಡಿದ್ದನ್ನು ತಿಳುಕೋ; ನೀನು ತೀವ್ರವಾಗಿ ಸಂಚಾರ ಮಾಡುವ ಹೆಣ್ಣು ಒಂಟೆಯ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ಇಸ್ರಾಯೇಲು ಕರ್ತನಿಗೆ ಪರಿಶುದ್ಧವೂ ಆತನ ಹುಟ್ಟುವಳಿಯ ಪ್ರಥಮ ಫಲವೂ ಆಗಿತ್ತು; ಅದನ್ನು ತಿಂದುಬಿಟ್ಟವರೆಲ್ಲರೂ ಅಪರಾಧ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ಳಾಗುವರು; ಅವರಿಗೆ ಕೇಡು ಬರುವದೆಂದು ಕರ್ತನ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ಅರಣ್ಯದ ಅಭ್ಯಾಸ ವುಳ್ಳ ಕಾಡುಕತ್ತೆಯೇ; ಅವಳ ಅತ್ಯಾಶೆಯಲ್ಲಿ ಗಾಳಿ ಯನ್ನು ಹೀರಿಕೊಳ್ಳುತ್ತಾಳೆ; ಅವಳ ಮದವನ್ನು ಯಾ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ಡೆಯುವರು? ಅವಳನ್ನು ಹುಡುಕುವವ ರೆಲ್ಲರೂ ಆಯಾಸಪಡುವದಿಲ್ಲ; ಅವಳ ತಿಂಗಳಲ್ಲಿ ಅವಳನ್ನು ಕಾಣ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ಓ ಯಾಕೋಬಿನ ಮನೆತನವೇ, ಇಸ್ರಾಯೇಲಿನ ಮನೆತನದ ಎಲ್ಲಾ ಕುಟುಂಬಗಳೇ, ಕರ್ತನ ವಾಕ್ಯವನ್ನು ನೀವು ಕೇಳ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ನಿನ್ನ ಕಾಲು ಬರೀ ಕಾಲಾ ಗದ ಹಾಗೆಯೂ ನಿನ್ನ ಗಂಟಲು ನೀರಡಿಕೆ ಪಡದ ಹಾಗೆಯೂ ಹಿಂತೆಗೆ; ಆದರೆ ನೀನು--ಇಲ್ಲ, ನಿರೀಕ್ಷ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ಿಲ್ಲ, ಯಾಕಂದರೆ ನಾನು ಅನ್ಯರನ್ನು ಪ್ರೀತಿ ಮಾಡಿದ್ದೇನೆ. ಅವರ ಹಿಂದೆ ನಾನು ಹೋಗುತ್ತೇನೆ ಎಂದು ನೀನು ಹೇಳಿ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ರ್ತನು ಹೀಗೆ ಹೇಳುತ್ತಾನೆ, ನಿಮ್ಮ ತಂದೆಗಳು ನನಗೆ ದೂರವಾಗಿ ವ್ಯರ್ಥತ್ವವನ್ನು ಹಿಂದಟ್ಟಿ ವ್ಯರ್ಥವಾಗುವ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ಲ್ಲಿ ಯಾವ ಅಕ್ರಮವನ್ನು ಕಂಡಿದ್ದಾರ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ಓ ಆಕಾಶಗಳೇ, ಇದಕ್ಕೆ ನೀವು ಆಶ್ಚರ್ಯಪಡಿರಿ, ಭಯಭ್ರಾಂತಿಗೊಳ್ಳಿರಿ, ತೀರ ಹಾಳಾಗಿರಿ ಎಂದು ಕರ್ತನ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ಕಳ್ಳನು ಸಿಕ್ಕಿದ ಮೇಲೆ ನಾಚಿಕೆಪಡುವ ಪ್ರಕಾರ ಇಸ್ರಾಯೇಲಿನ ಮನೆತನ ದವರಿಗೆ ನಾಚಿಕೆಯಾಯಿತು; ಅವರಿಗೂ ಅವರ ಅರಸರ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ಮಂತರಿಗೂ ಯಾಜಕರಿಗೂ ಅವರ ಪ್ರವಾದಿಗಳಿಗೂ ನಾಚಿಕೆಯ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ಮ್ಮನ್ನು ಐಗುಪ್ತ ದೇಶದೊಳಗಿಂದ ಬರಮಾಡಿ ನಮ್ಮನ್ನು ಅರಣ್ಯದಲ್ಲಿ ಕಾಡೂ ಕುಣಿಗಳೂ ಉಳ್ಳ ದೇಶದಲ್ಲಿ, ಕ್ಷಾಮದ ಮ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ಣದ ನೆರಳಾದಂಥ ದೇಶದಲ್ಲಿ, ಒಬ್ಬರೂ ಹಾದು ಹೋಗದೆ ಯಾರೂ ವಾಸಮಾಡದೆ ಇರುವಲ್ಲಿ ನಡಿಸಿದ ಕರ್ತನು ಎಲ್ಲಿ ಎಂದು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ುಕೊಳ್ಳ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ಅವರು ಮರಕ್ಕೆ ನೀನು ನನ್ನ ತಂದೆ ಎಂದೂ ಕಲ್ಲಿಗೆ--ನೀನು ನನ್ನನ್ನು ಹೆತ್ತಿದ್ದೀ ಎಂದೂ ಹೇಳುತ್ತಾರಲ್ಲಾ? ಯಾಕಂ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ು ನನಗೆ ಮುಖವನ್ನಲ್ಲ ಬೆನ್ನನ್ನು ತಿರುಗಿಸಿದ್ದಾರೆ; ಆದರೂ ಅವರ ಕಷ್ಟ ಕಾಲದಲ್ಲಿ--ಎದ್ದು, ನಮ್ಮನ್ನು ರಕ್ಷಿಸು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ಿಮ್ಮನ್ನು ಸಮೃದ್ಧಿಯಾದ ದೇಶಕ್ಕೆ ಅದರ ಫಲವನ್ನೂ ಮೇಲನ್ನೂ ತಿನ್ನುವ ಹಾಗೆ ಕರಕೊಂಡು ಬಂದೆನು. ಆದರೆ ನೀವು ಬಂದು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ಶವನ್ನು ಅಶುದ್ಧಮಾಡಿ, ನನ್ನ ಸ್ವಾಸ್ತ್ಯವನ್ನು ಅಸಹ್ಯ ಮಾಡಿದ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ನ್ನ ಜನರು ಎರಡು ದುಷ್ಕೃತ್ಯಗಳನ್ನು ಮಾಡಿದ್ದಾರೆ; ಜೀವವುಳ್ಳ ನೀರಿನ ಬುಗ್ಗೆಯಾಗಿರುವ ನನ್ನನ್ನು ಬಿಟ್ಟು ತ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ದರೆ ನೀನು ನಿನಗೋಸ್ಕರ ಮಾಡಿಕೊಂಡ ನಿನ್ನ ದೇವರುಗಳು ಎಲ್ಲಿ? ನಿನ್ನ ಕಷ್ಟ ಕಾಲದಲ್ಲಿ ನಿನ್ನನ್ನು ರಕ್ಷಿಸ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ಧ್ಯವಾದರೆ ಅವರೇ ಏಳಲಿ, ಯಾಕಂದರೆ ಓ ಯೆಹೂದವೇ, ನಿನ್ನ ಪಟ್ಟಣಗಳ ಲೆಕ್ಕದ ಹಾಗೆ ನಿನ್ನ ದೇವರುಗಳು ಇ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ಯಾಜಕರು--ಕರ್ತನು ಎಲ್ಲಿದ್ದಾನೆ ಎಂದು ಹೇಳಲಿಲ್ಲ; ನ್ಯಾಯ ಪ್ರಮಾಣವನ್ನು ಉಪಯೋಗಿಸುವವರು ನನ್ನನ್ನು ತಿಳಿಯಲಿ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ಲಕರು ನನಗೆ ವಿರೋಧವಾಗಿ ದ್ರೋಹಮಾಡಿದರು; ಪ್ರವಾದಿಗಳು ಬಾಳನಿಂದ ಪ್ರವಾದಿಸಿದರು; ಪ್ರಯೋಜನವಿಲ್ಲದವುಗಳನ್ನು ಹ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ಟ್ಟ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ಏಕೆ ನನ್ನ ಸಂಗಡ ವಾದಿಸುತ್ತೀರಿ? ನೀವೆಲ್ಲರು ನನಗೆ ವಿರೋಧವಾಗಿ ದ್ರೋಹಮಾಡಿ ದ್ದೀರಿ ಎಂದು ಕರ್ತನ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ದರಿಂದ ಇನ್ನು ನಿಮ್ಮ ಸಂಗಡ ವ್ಯಾಜ್ಯ ವಾಡುವೆನೆಂದು ಕರ್ತನು ಅನ್ನುತ್ತಾನೆ; ಇದಲ್ಲದೆ ನಿಮ್ಮ ಮಕ್ಕಳ ಮಕ್ಕಳ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್ಯಾಜ್ಯವ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ಿತ್ತೀಮ್‌ ದ್ವೀಪಗಳಿಗೆ ದಾಟಿ ಹೋಗಿ ನೋಡಿರಿ; ಕೇದಾರಿಗೆ ಕಳುಹಿಸಿ ಚೆನ್ನಾಗಿ ತಿಳುಕೊಳ್ಳಿರಿ; ಅಂಥದ್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(ಎಲ್ಲಿಯಾದರೂ) ಉಂಟೋ? ನೋ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ೊಟ್ಟಿಗಳನ್ನು ನೀರು ಹಿಡಿಯಲಾರದ ಒಡಕು ತೊಟ್ಟಿಗಳನ್ನು ಕೆತ್ತಿಕೊಂಡ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ನಾನು ನಿಮ್ಮ ಮಕ್ಕಳನ್ನು ಹೊಡೆದದ್ದು ವ್ಯರ್ಥವಾಯಿತು. ಅವರು ಶಿಕ್ಷೆಯನ್ನು ತಕ್ಕೊಳ್ಳಲಿಲ್ಲ. ನಿಮ್ಮ ಸ್ವಂತ ಕತ್ತಿ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ಶಮಾಡುವ ಸಿಂಹದಂತೆ ನಿಮ್ಮ ಪ್ರವಾದಿಗಳನ್ನು ನುಂಗಿಬಿಟ್ಟ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ಓ ಸಂತತಿಯೇ, ನೀವು ಕರ್ತನ ವಾಕ್ಯವನ್ನು ನೋಡಿರಿ; ನಾನು ಇಸ್ರಾಯೇಲಿನ ಅರಣ್ಯವಾ ದೆನೋ? ಕತ್ತಲೆಯ ದೇಶವಾದೆನ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ತಕ್ಕೆ ನನ್ನ ಜನರು--ನಾವು ಪ್ರಭುಗಳು, ಇನ್ನು ಮೇಲೆ ನಿನ್ನ ಬಳಿಗೆ ಎಂದೂ ಬರುವದಿಲ್ಲ ಎಂದು ಹೇ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ಯುವತಿಯು ತನ್ನ ಆಭರಣಗಳನ್ನೂ ಮದಲಗಿತ್ತಿಯು ತನ್ನ ಒಡ್ಯಾಣವನ್ನೂ ಮರೆತುಬಿಡುವಳೋ? ಆದಾಗ್ಯೂ ನನ್ನ ಜನ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ೆಕ್ಕವಿಲ್ಲದಷ್ಟು ದಿನಗಳು ನನ್ನನ್ನು ಮರೆತುಬಿಟ್ಟ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ಪ್ರೀತಿಯನ್ನು ಹುಡುಕುವ ಹಾಗೆ ನಿನ್ನ ಮಾರ್ಗವನ್ನು ಯಾಕೆ ಚಂದ ಮಾಡಿಕೊಳ್ಳುತ್ತೀ? ಕೆಟ್ಟ ಹೆಂಗಸರಿಗೂ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ರ್ಗವನ್ನು ಕಲ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ಇದಲ್ಲದೆ ನಿನ್ನ ಸೆರಗುಗಳಲ್ಲಿ ಅಪರಾಧವಿಲ್ಲದ ಬಡಪ್ರಾಣಿಗಳ ರಕ್ತವು ಸಿಕ್ಕಿದೆ; ಅಂತರಂಗದ ಶೋಧನೆಯಿಂದಲ್ಲ,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ವರೆಲ್ಲರ ಮೇಲೆಯೇ ಅದನ್ನು ಕಂ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ಇಸ್ರಾಯೇಲನು ಸೇವಕನೋ? ಮನೆಯಲ್ಲಿ ಹುಟ್ಟಿದ ಗುಲಾಮನೋ? ಅವನು ಯಾಕೆ ಸುಲಿಗೆಯಾದನ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ಆದಾಗ್ಯೂ ನೀನು--ನಾನು ನಿರಪರಾಧಿಯಾಗಿರುವ ಕಾರಣ ನಿಶ್ಚಯವಾಗಿ ಆತನ ಕೋಪವು ನನ್ನನ್ನು ಬಿಟ್ಟು ತಿರುಗುವದ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ತ್ತೀ; ನಾನು ಪಾಪ ಮಾಡಲಿಲ್ಲವೆಂದು ನೀನು ಹೇಳುವದ ರಿಂದ ಇಗೋ, ನಾನು ನಿನಗೆ ನ್ಯಾಯತೀ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ನಿನ್ನ ಮಾರ್ಗವನ್ನು ಬೇರೆಮಾಡಿಕೊಳ್ಳುವಷ್ಟು ಏಕೆ ತಿರುಗಾಡುತ್ತೀ? ನೀನು ಅಶ್ಶೂರಿನ ನಿಮಿತ್ತ ನಾಚಿಕೆ ಪಟ್ಟ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ಐಗುಪ್ತದ ನಿಮಿತ್ತವೂ ನಾಚಿಕೆಪಡ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ಹೌದು, ಅಲ್ಲಿಂದ ಸಹ ನಿನ್ನ ಕೈಗಳನ್ನು ತಲೆಯ ಮೇಲೆ ಇಟ್ಟುಕೊಂಡು ಹೊರಟುಹೋಗುವಿ; ಕರ್ತನು ನಿನ್ನ ಭರವಸೆ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ಸ್ಕರಿಸಿದ್ದಾನೆ, ಅವುಗಳಲ್ಲಿ ನಿನಗೆ ಸಫಲವಾಗ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ಪ್ರಾಯದ ಸಿಂಹಗಳು ಅವನಿಗೆ ವಿರೋಧವಾಗಿ ಘರ್ಜಿಸಿ, ಅಬ್ಬ ರಿಸುತ್ತವೆ. ಅವನ ದೇಶವನ್ನು ಹಾಳುಮಾಡುತ್ತವೆ; ಅವ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ಟ್ಟಣಗಳು ನಿವಾಸವಿಲ್ಲದೆ ಸುಟ್ಟುಹೋ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2026-06-13T15:27:23Z</dcterms:created>
  <dcterms:modified xsi:type="dcterms:W3CDTF">2026-06-13T15:27:23Z</dcterms:modified>
  <dc:title>எரேமியா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