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உகந்த காணிக்கையாய்
என்னையே நானும் அர்பணித்தேன் -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ு என்னை நடந்திடும்
அபிஷேகத்தாலே நிரப்பிடும் -2 – உம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என் சித்தம் என்று ஒன்றுமில்லை
உம் சித்தம் செய்ய வாஞ்சிக்கிறேன் -2
ஜீவிய காலம் முழுவதும்
ஜீவிப்பேன் ஜீவ தேவனுக்காய் -2 ஆட்கொ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ஆவியோடு ஆத்ம சரீரத்தை
ஆண்டவர் இயேசு ஆண்டிடவே -2
பாவங்கள் நீங்கி பரிசுத்தமாய்
பாரினில் சாட்சியாய் ஜீவிக்கவே -2 ஆட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2026-07-26T10:28:50Z</dcterms:created>
  <dcterms:modified xsi:type="dcterms:W3CDTF">2026-07-26T10:28:50Z</dcterms:modified>
  <dc:title>Special Song : 071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