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6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உயர்த்தி உயர்த்தி
உள்ளம் மகிழுதையா
உம்மை நோக்கிப் பார்த்து
இதயம் துள்ளுத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ம்பிடித்து நடத்துகிறீர்
காலமெல்லாம் சுமக்கின்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நன்றி (2) – உம்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ண்ணீரெல்லாம் துடைக்கின்றீர்
காயமெல்லாம் ஆற்றுகி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ல்லவரே வல்லவரே
காண்பவரே காப்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ருப்பவரே இருந்தவரே
இனிமேலும் வரு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லுவூட்டும் திருஉணவே
வாழ வைக்கும் நல்மருந்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2026-07-30T13:49:35Z</dcterms:created>
  <dcterms:modified xsi:type="dcterms:W3CDTF">2026-07-30T13:49:35Z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