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13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த்தின் மேல் அசைவாட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த்தின் பாவம் உணர்த்த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ழுங்கின்மை மாற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மை நிறைவாக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் ஆறுதல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லே மாறுதல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த்தில் எழுப்புதல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ிடங்கள் அரண்மனைய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ிலே அக்கினி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 ஜீவநதி ஓ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ங்காற்று முழக்கம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ும் இடம் அசை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வரங்கள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வும் வாக்குகள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ங்கபடு மாற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் தேவ அன்பு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நிய பாஷைகள் பேச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ே சாட்சியாய் வாழ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ே உம்மை நான் சந்த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ண்ணியரே என்னையும் நிரப்ப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ஆவியே, அன்பின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இன்று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்திரம் நிரம்பி வழி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தடாகமாக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பாறை நீரூற்றாக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ப்புகள் யாவும் தணி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2026-07-25T16:26:50Z</dcterms:created>
  <dcterms:modified xsi:type="dcterms:W3CDTF">2026-07-25T16:26:50Z</dcterms:modified>
  <dc:title>துதிப் பாடல்கள் : 323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