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னத்தின் மேல் அசைவாட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னத்தின் பாவம் உணர்த்த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ழுங்கின்மை மாற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ுமை நிறைவாக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ஆறுதல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ிலே மாறுதல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ழியத்தில் எழுப்புதல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ழிடங்கள் அரண்மனையா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விலே அக்கினி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 ஜீவநதி ஓ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ே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ங்காற்று முழக்கம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க்கும் இடம் அசைய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 வரங்கள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ல்லவும் வாக்குகள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்ளங்கபடு மாற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தேவ அன்பு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நிய பாஷைகள் பேச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ிலே சாட்சியாய் வாழ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ிலே உம்மை நான் சந்த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ண்ணியரே என்னையும் நிரப்ப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ஆவியே, அன்பின் ஆவ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ம் இன்று த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்திரம் நிரம்பி வழிய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 தடாகமாக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ற்பாறை நீரூற்றாக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ப்புகள் யாவும் தணிய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2026-06-10T10:04:51Z</dcterms:created>
  <dcterms:modified xsi:type="dcterms:W3CDTF">2026-06-10T10:04:51Z</dcterms:modified>
  <dc:title>துதிப் பாடல்கள் : 323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