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த்தின் மேல் அசைவாட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த்தின் பாவம் உணர்த்த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ழுங்கின்மை மாற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 நிறைவா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ஆறுதல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லே மாறுதல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த்தில் எழுப்புதல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ிடங்கள் அரண்மனைய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ிலே அக்கினி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 ஜீவநதி ஓ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ாற்று முழக்கம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ும் இடம் அச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வரங்கள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வும் வாக்குகள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ங்கபடு மாற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தேவ அன்பு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பாஷைகள் பே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ே சாட்சியாய் வாழ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ே உம்மை நான் சந்த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ரே என்னையும் நிரப்ப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ஆவியே, அன்பின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இன்று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ம் நிரம்பி வழி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தடாகமா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பாறை நீரூற்றா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ப்புகள் யாவும் தணி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2026-09-08T19:33:35Z</dcterms:created>
  <dcterms:modified xsi:type="dcterms:W3CDTF">2026-09-08T19:33:35Z</dcterms:modified>
  <dc:title>துதிப் பாடல்கள் : 323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