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72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ாரம் நீர் தான் ஐயா  	காலங்கள் மாற, கவலைகள் தீற  	காரணம் நீர் தான் ஐயா      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லகத்தில் என்னென்ன ஜெயங்கள்  	கண்டேன் நான் இந்நாள் வரை  	ஆனாலும் ஏனோ நிம்மதி இல்லை  	குழப்பங்கள் நிறைகின்றன, என் நிலை மாற --- ஆதாரம்    	2. குடும்பத்தில் குழப்பங்கள் இல்லை  	பணக்கஷ்டம் ஒன்றுமே இல்லை  	ஆனாலும் ஏனோ நிம்மதி இல்லை  	அமைதி தான் கலைகின்றது, என் நிலை மாற --- ஆதாரம்    	3. உந்தனின் சாட்சியாய் வாழ  	உள்ளத்தில் வெகு நாளாய் ஆசை  	உம்மிடம் வந்தேன் உள்ளத்தை தந்தேன்  	சாட்சியாய் வாழ்ந்திடுவேன், என் நிலை மாற --- ஆதாரம்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2026-09-16T17:50:19Z</dcterms:created>
  <dcterms:modified xsi:type="dcterms:W3CDTF">2026-09-16T17:50:19Z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