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presProps" Target="presProps.xml"/>
  <Relationship Id="rId8" Type="http://schemas.openxmlformats.org/officeDocument/2006/relationships/viewProps" Target="viewProps.xml"/>
  <Relationship Id="rId9" Type="http://schemas.openxmlformats.org/officeDocument/2006/relationships/tableStyles" Target="tableStyles.xml"/>
</Relationships>
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79733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e are coming home to Jesus, 
We have heard His welcome voice ; 
We are trusting in His goodness. 
In His mercy we rejoice. 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e are coming . . home, we are coming . . 
home,
We are coming from the darkness to the light ; . . . 
We are coming . . home, we are coming . . 
We are coming . . home to-night. [home, 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We are coming home to Jesus, 
For He died that we might live ; 
He is willing to receive us, 
He is waiting to forgive. 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 We are coming home to Jesus, 
By the cross, our only way ; 
There He finished our redemption, 
And we can no more delay. 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1">
  <a:themeElements>
    <a:clrScheme name="Theme1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4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2026-06-18T11:11:02Z</dcterms:created>
  <dcterms:modified xsi:type="dcterms:W3CDTF">2026-06-18T11:11:02Z</dcterms:modified>
  <dc:title>Hymn : 487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