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coming home to Jesus, 
We have heard His welcome voice ; 
We are trusting in His goodness. 
In His mercy we rejoic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coming . . home, we are coming . . 
home,
We are coming from the darkness to the light ; . . . 
We are coming . . home, we are coming . . 
We are coming . . home to-night. [home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are coming home to Jesus, 
For He died that we might live ; 
He is willing to receive us, 
He is waiting to forgiv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e are coming home to Jesus, 
By the cross, our only way ; 
There He finished our redemption, 
And we can no more del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2026-09-15T13:09:01Z</dcterms:created>
  <dcterms:modified xsi:type="dcterms:W3CDTF">2026-09-15T13:09:01Z</dcterms:modified>
  <dc:title>Hymn : 487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