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ும் கிருப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தொடருமே – 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ம் உம்மையே சார்ந்த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ன் செழித்திர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களை ஏறெட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பா ஓமேகா என் தேவன்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என்னை சூழ்ந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ல் நான் நடந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டேன் கர்த்தரை நோக்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ஆதரவ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2026-09-08T14:52:42Z</dcterms:created>
  <dcterms:modified xsi:type="dcterms:W3CDTF">2026-09-08T14:52:42Z</dcterms:modified>
  <dc:title>துதிப் பாடல்கள் : 1001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