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யும் கிருபை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என்றும் தொடருமே – எ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தயம் உம்மையே சார்ந்திருக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ில் நான் செழித்திரு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ை ஏறெடு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ண்களை ஏறெடு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பா ஓமேகா என் தேவன் ந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ை ஏறெடு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ங்கள் என்னை சூழ்ந்தால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ிமையில் நான் நடந்தால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ிடேன் கர்த்தரை நோக்கிடுவ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ே என் ஆதரவ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2026-06-10T10:03:24Z</dcterms:created>
  <dcterms:modified xsi:type="dcterms:W3CDTF">2026-06-10T10:03:24Z</dcterms:modified>
  <dc:title>துதிப் பாடல்கள் : 1001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