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presProps" Target="presProps.xml"/>
  <Relationship Id="rId17" Type="http://schemas.openxmlformats.org/officeDocument/2006/relationships/viewProps" Target="viewProps.xml"/>
  <Relationship Id="rId1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0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மையும் கிருபைய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என்றும் தொடருமே – எ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ருதயம் உம்மையே சார்ந்திருக்க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ில் நான் செழித்திர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ண்களை ஏறெட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ல்பா ஓமேகா என் தேவன் நீ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ை ஏறெடுப்ப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என்னை சூழ்ந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னிமையில் நான் நடந்தாலும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ஞ்சிடேன் கர்த்தரை நோக்கிட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ே என் ஆதரவே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2026-07-25T11:42:33Z</dcterms:created>
  <dcterms:modified xsi:type="dcterms:W3CDTF">2026-07-25T11:42:33Z</dcterms:modified>
  <dc:title>துதிப் பாடல்கள் : 1001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