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ழக்காடப் பதற்றமாய்ப் போகாதே; முடிவிலே உன் அயலான் உன்னை வெட்கப்படுத்தும்போது, நீ என்ன செய்யலாம் என்று திகைப்பாய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உன் அயலானுடனே மாத்திரம் உன் வியாஜ்யத்தைக்குறித்து வழக்காடு, மற்றவனிடத்தில் இரகசியத்தை வெளிப்படுத்தாத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்றப்படி அதைக் கேட்கிறவன் உன்னை நிந்திப்பான்; உன் அவமானம் உன்னைவிட்டு நீங்கா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ற்ற சமயத்தில் சொன்ன வார்த்தை வெள்ளித்தட்டில் வைக்கப்பட்ட பொற்பழங்களுக்குச் சமான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ேட்கிற செவிக்கு, ஞானமாய்க் கடிந்துகொண்டு புத்திசொல்லுகிறவன், பொற்கடுக்கனுக்கும் அபரஞ்சிப் பூஷணத்திற்கும் சரி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ோடைகாலத்தில் உறைந்தமழையின் குளிர்ச்சி எப்படியிருக்கிறதோ, அப்படியே உண்மையான ஸ்தானாபதியும் தன்னை அனுப்பினவனுக்கு இருப்பான்; அவன் தன் எஜமான்களுடைய ஆத்துமாவைக் குளிரப்பண்ணுவ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ோடைகாலத்தில் உறைந்தமழையின் குளிர்ச்சி எப்படியிருக்கிறதோ, அப்படியே உண்மையான ஸ்தானாபதியும் தன்னை அனுப்பினவனுக்கு இருப்பான்; அவன் தன் எஜமான்களுடைய ஆத்துமாவைக் குளிரப்பண்ணுவ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ொடுப்பேன் என்று சொல்லியும் கொடாமலிருக்கிற வஞ்சகன் மழையில்லாத மேகங்களுக்கும் காற்றுக்கும் சரி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ண்ட பொறுமையினால் பிரபுவையும் சம்மதிக்கப்பண்ணலாம்; இனிய நாவு எலும்பையும் நொற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னைக் கண்டுபிடித்தாயானால் மட்டாய்ச் சாப்பிடு; மிதமிஞ்சிச் சாப்பிட்டால் வாந்திபண்ணுவ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ராஜாவாகிய எசேக்கியாவின் மனுஷர் பேர்த்தெழுதின சாலொமோனுடைய நீதிமொழிகள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அயலான் சலித்து உன்னை வெறுக்காதபடிக்கு, அடிக்கடி அவன் வீட்டில் கால் வைக்காத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றனுக்கு விரோதமாய்ப் பொய்ச்சாட்சி சொல்லுகிற மனுஷன் தண்டாயுதத்துக்கும் கட்கத்துக்கும் கூர்மையான அம்புக்கும் ஒப்பான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பத்துக்காலத்தில் துரோகியை நம்புவது உடைந்த பல்லுக்கும் மொழிபுரண்ட காலுக்கும் சமான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னதுக்கமுள்ளவனுக்குப் பாட்டுகளைப் பாடுகிறவன், குளிர்காலத்தில் வஸ்திரத்தைக் களைகிறவனைப்போலவும், வெடியுப்பின்மேல் வார்த்த காடியைப்போலவும் இருப்ப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னதுக்கமுள்ளவனுக்குப் பாட்டுகளைப் பாடுகிறவன், குளிர்காலத்தில் வஸ்திரத்தைக் களைகிறவனைப்போலவும், வெடியுப்பின்மேல் வார்த்த காடியைப்போலவும் இருப்ப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 சத்துரு பசியாயிருந்தால், அவனுக்குப் புசிக்க ஆகாரங்கொடு; அவன் தாகமாயிருந்தால், குடிக்கத் தண்ணீர்கொட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ால் நீ அவன் தலையின்மேல் எரிகிற தழல்களைக் குவிப்பாய்; கர்த்தர் உனக்குப் பலனளிப்ப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டகாற்று மழையையும், புறங்கூறுகிற நாவு கோபமுகத்தையும் பிறப்பி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ண்டைக்காரியோடே ஒரு பெரிய வீட்டில் குடியிருப்பதைப்பார்க்கிலும் வீட்டின்மேல் ஒரு மூலையில் தங்குவதே நல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ூரதேசத்திலிருந்து வரும் நற்செய்தி விடாய்த்த ஆத்துமாவுக்குக் கிடைக்கும் குளிர்ந்த தண்ணீருக்குச் சமான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ாரியத்தை மறைப்பது தேவனுக்கு மேன்மை; காரியத்தை ஆராய்வதோ ராஜாக்களுக்கு மேன்ம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ுன்மார்க்கருக்கு முன்பாக நீதிமான் தள்ளாடுவது கலங்கின கிணற்றுக்கும் கெட்டுப்போன சுனைக்கும் ஒப்பா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ேனை மிகுதியாய் உண்பது நல்லதல்ல, தற்புகழை நாடுவதும் புகழல்ல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் ஆவியை அடக்காத மனுஷன் மதிலிடிந்த பாழான பட்டணம்போலிருக்கி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ானத்தின் உயரமும், பூமியின் ஆழமும், ராஜாக்களின் இருதயங்களும் ஆராய்ந்துமுடியா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ெள்ளியினின்று களிம்பை நீக்கிவிடு, அப்பொழுது தட்டானால் நல்ல உடைமை பிற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வின் முன்னின்று துஷ்டரை நீக்கிவிடு, அப்பொழுது அவனுடைய சிங்காசனம் நீதியினால் நிலைநிற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ராஜாவின் சமுகத்தில் மேன்மைபாராட்டாதே; பெரியோர்களுடைய ஸ்தானத்தில் நில்லாத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கண்கள் கண்ட பிரபுவின் சமுகத்தில் நீ தாழ்த்தப்படுவது நல்லதல்ல; அவன் உன்னைப் பார்த்து: மேலே வா என்று சொல்வதே உனக்கு மேன்ம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ழக்காடப் பதற்றமாய்ப் போகாதே; முடிவிலே உன் அயலான் உன்னை வெட்கப்படுத்தும்போது, நீ என்ன செய்யலாம் என்று திகைப்பாய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બિત કરશે તો તું શું કરીશ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ારા પડોશી સાથેના વિવાદનું જરૂર તું નિરાકરણ કર, પણ બીજા કોઇની ગુપ્ત વાત ખુલ્લી ન કર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રખેને એ સાંભળી જનાર તારી નિંદા કરે અને તારી કાયમની બદનામી થ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પ્રસંગને અનુસરીને બોલેલો શબ્દ રૂપાની ટોપલીમાંનાં સોનાનાં ફળ જેવ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જ્ઞાની વ્યકિતનો ઠપકો કાને ધરનારને માટે સોનાની કડી અને સોનાના ઘરેણાં જેવ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વફાદાર સંદેશાવાહક તેના મોકલનાર માટે ઉનાળામાં બરફ જેવો શીતલ હોય તેના જેવો લાગે છે, તે પોત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ણીના આત્માને ફરીથી તાજો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જે એમ કહે છે કે તે ભેટ આપશે, પણ કોડીય આપતો નથી, તે વરસાદ વગરના વાદળ અને વાયુ જેવ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લાંબી મુદતની સહનશીલતાથી અધિકારીને પણ કદાચ મનાવી શકાય, અને કોમળ જીભ હાંડકાને ભાગ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જો તને મધ મળ્યું હોય, તો જોઇએ તેટલું જ ખા; કારણકે જો તું વધારે પડતું ખાઇશ તો તું વમન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આ પણ સુલેમાનનાં નીતિવચનો છે. જે યહૂદિયાના રાજા હિઝિક્યાના માણસોએ ઉતારી લીધાં હત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તું તારા પડોશીના ઘરમાં કવચિત જ જા; નહિ તો તે તારાથી કંટાળીને તારો ધિક્કાર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પોતાના પડોશી વિરૂદ્ધ જૂઠી સાક્ષી પૂરનાર માણસ હથોડી, તરવાર તથા તીક્ષ્ણ તીર જેવ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સંકટસમયે ધોખાબાજ માણસ પર મૂકેલો વિશ્વાસ સડેલા દાંત અને ઊતરી ગયેલા પગ જેવ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ઊદાસ વ્યકિતની આગળ ગીતો ગાવાં તે ઠંડીમાં અંગ પરથી વસ્ત્ર કાઢી લેવા જેવું છે, અથવા ઘા ઉપર સર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ેડવા જેવ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જો તારો શત્રુ ભૂખ્યો હોય તો તેને ખાવા માટે રોટલો આપ. અને તરસ્યો હોય તો પીવા માટે પાણી આપ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એમ કરવાથી તું તેના માથા ઉપર સળગતો કોલસો મૂકતો હોઇશ. અને યહોવા તને તેનો બદલો આપ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ઉત્તરનો પવન વરસાદ લાવે છે; તેમ જ ચાડીખોર જીભ ક્રોધિત ચહેરો ઉપજા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કજિયાખોર સ્ત્રીની સાથે ઘરમાં અંદર રહેવાં કરતાં ધાબાના ખૂણામાં વાસ કરવો સાર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દૂર દેશથી આવતા શુભ સમાચાર તરસ્યા ગળા માટે શીતલ પાણી જેવા લાગ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કોઇ બાબત ગુપ્ત રહે તેમાં દેવનો મહિમા છે, પણ કોઇ બાબત શોધી કાઢવી એમાં રાજાનો ગૌરવ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જે સજ્જન માણસ દુષ્ટ માણસની સામે પડે છે તે ડહોળાયેલા ઝરણા કે ઝેર ભરેલા કૂવા જેવ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વધુ પડતું મધ ખાવું સારું નહિ, પોતાની મોટાઇ પોતે ગાવામાં મોટાઇ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જે વ્યકિત પોતાની જાત પર કાબૂ ધરાવતો નથી તે માણસ કોટ વગરના નગર જેવ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જેમ આકાશની ઊંચાઇ તથા પૃથ્વીની ઊંડાઇની જેમ રાજાનું મન પણ અગાધ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ચાંદીમાંથી નકામો ભાગ કાઢી નાખો એટલે રૂપાનો કારીગર તેમાંથી વાસણ બનાવી શક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ેમ રાજા પાસેથી દુષ્ટોને દૂર કરો એટલે તેનું સિંહાસન ન્યાયવડે સ્થિર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રાજાની હાજરીમાં પોતાની બડાઇ ન કરવી. મોટા માણસોની જગાએ ઊભા ન રહે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ઉમરાવના દેખતાં તને નીચે ઉતારવામાં આવે તેના કરતાં “આમ આવો” કરીને ઉપર બેસાડે એ વધું સાર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ેં જે જોયું હોય તેને વિશે ન્યાયાલયે દોડી જવામાં ઉતાવળ ન કરીશ, કારણ, જ્યારે તને તારો પડોશી, ખોટ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2026-06-03T07:08:58Z</dcterms:created>
  <dcterms:modified xsi:type="dcterms:W3CDTF">2026-06-03T07:08:58Z</dcterms:modified>
  <dc:title>நீதிமொழிகள்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