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ழக்காடப் பதற்றமாய்ப் போகாதே; முடிவிலே உன் அயலான் உன்னை வெட்கப்படுத்தும்போது, நீ என்ன செய்யலாம் என்று திகைப்பாய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ழக்காடப் பதற்றமாய்ப் போகாதே; முடிவிலே உன் அயலான் உன்னை வெட்கப்படுத்தும்போது, நீ என்ன செய்யலாம் என்று திகைப்பாய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உன் அயலானுடனே மாத்திரம் உன் வியாஜ்யத்தைக்குறித்து வழக்காடு, மற்றவனிடத்தில் இரகசியத்தை வெளிப்படுத்தாத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ற்றப்படி அதைக் கேட்கிறவன் உன்னை நிந்திப்பான்; உன் அவமானம் உன்னைவிட்டு நீங்கா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ற்றப்படி அதைக் கேட்கிறவன் உன்னை நிந்திப்பான்; உன் அவமானம் உன்னைவிட்டு நீங்கா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ஏற்ற சமயத்தில் சொன்ன வார்த்தை வெள்ளித்தட்டில் வைக்கப்பட்ட பொற்பழங்களுக்குச் சமான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ேட்கிற செவிக்கு, ஞானமாய்க் கடிந்துகொண்டு புத்திசொல்லுகிறவன், பொற்கடுக்கனுக்கும் அபரஞ்சிப் பூஷணத்திற்கும் சரி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ோடைகாலத்தில் உறைந்தமழையின் குளிர்ச்சி எப்படியிருக்கிறதோ, அப்படியே உண்மையான ஸ்தானாபதியும் தன்னை அனுப்பினவனுக்கு இருப்பான்; அவன் தன் எஜமான்களுடைய ஆத்துமாவைக் குளிரப்பண்ணுவ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ோடைகாலத்தில் உறைந்தமழையின் குளிர்ச்சி எப்படியிருக்கிறதோ, அப்படியே உண்மையான ஸ்தானாபதியும் தன்னை அனுப்பினவனுக்கு இருப்பான்; அவன் தன் எஜமான்களுடைய ஆத்துமாவைக் குளிரப்பண்ணுவ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ொடுப்பேன் என்று சொல்லியும் கொடாமலிருக்கிற வஞ்சகன் மழையில்லாத மேகங்களுக்கும் காற்றுக்கும் சரி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ூதாவின் ராஜாவாகிய எசேக்கியாவின் மனுஷர் பேர்த்தெழுதின சாலொமோனுடைய நீதிமொழிகள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ண்ட பொறுமையினால் பிரபுவையும் சம்மதிக்கப்பண்ணலாம்; இனிய நாவு எலும்பையும் நொற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னைக் கண்டுபிடித்தாயானால் மட்டாய்ச் சாப்பிடு; மிதமிஞ்சிச் சாப்பிட்டால் வாந்திபண்ணுவாய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அயலான் சலித்து உன்னை வெறுக்காதபடிக்கு, அடிக்கடி அவன் வீட்டில் கால் வைக்காத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றனுக்கு விரோதமாய்ப் பொய்ச்சாட்சி சொல்லுகிற மனுஷன் தண்டாயுதத்துக்கும் கட்கத்துக்கும் கூர்மையான அம்புக்கும் ஒப்பானவ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பத்துக்காலத்தில் துரோகியை நம்புவது உடைந்த பல்லுக்கும் மொழிபுரண்ட காலுக்கும் சமான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னதுக்கமுள்ளவனுக்குப் பாட்டுகளைப் பாடுகிறவன், குளிர்காலத்தில் வஸ்திரத்தைக் களைகிறவனைப்போலவும், வெடியுப்பின்மேல் வார்த்த காடியைப்போலவும் இருப்ப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னதுக்கமுள்ளவனுக்குப் பாட்டுகளைப் பாடுகிறவன், குளிர்காலத்தில் வஸ்திரத்தைக் களைகிறவனைப்போலவும், வெடியுப்பின்மேல் வார்த்த காடியைப்போலவும் இருப்ப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 சத்துரு பசியாயிருந்தால், அவனுக்குப் புசிக்க ஆகாரங்கொடு; அவன் தாகமாயிருந்தால், குடிக்கத் தண்ணீர்கொட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ினால் நீ அவன் தலையின்மேல் எரிகிற தழல்களைக் குவிப்பாய்; கர்த்தர் உனக்குப் பலனளிப்ப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டகாற்று மழையையும், புறங்கூறுகிற நாவு கோபமுகத்தையும் பிறப்பி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ாரியத்தை மறைப்பது தேவனுக்கு மேன்மை; காரியத்தை ஆராய்வதோ ராஜாக்களுக்கு மேன்ம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ண்டைக்காரியோடே ஒரு பெரிய வீட்டில் குடியிருப்பதைப்பார்க்கிலும் வீட்டின்மேல் ஒரு மூலையில் தங்குவதே நல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ூரதேசத்திலிருந்து வரும் நற்செய்தி விடாய்த்த ஆத்துமாவுக்குக் கிடைக்கும் குளிர்ந்த தண்ணீருக்குச் சமான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ுன்மார்க்கருக்கு முன்பாக நீதிமான் தள்ளாடுவது கலங்கின கிணற்றுக்கும் கெட்டுப்போன சுனைக்கும் ஒப்பா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னை மிகுதியாய் உண்பது நல்லதல்ல, தற்புகழை நாடுவதும் புகழல்ல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ன் ஆவியை அடக்காத மனுஷன் மதிலிடிந்த பாழான பட்டணம்போலிருக்கி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ானத்தின் உயரமும், பூமியின் ஆழமும், ராஜாக்களின் இருதயங்களும் ஆராய்ந்துமுடியா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ெள்ளியினின்று களிம்பை நீக்கிவிடு, அப்பொழுது தட்டானால் நல்ல உடைமை பிற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ராஜாவின் முன்னின்று துஷ்டரை நீக்கிவிடு, அப்பொழுது அவனுடைய சிங்காசனம் நீதியினால் நிலைநிற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ராஜாவின் சமுகத்தில் மேன்மைபாராட்டாதே; பெரியோர்களுடைய ஸ்தானத்தில் நில்லாத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கண்கள் கண்ட பிரபுவின் சமுகத்தில் நீ தாழ்த்தப்படுவது நல்லதல்ல; அவன் உன்னைப் பார்த்து: மேலே வா என்று சொல்வதே உனக்கு மேன்ம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கண்கள் கண்ட பிரபுவின் சமுகத்தில் நீ தாழ்த்தப்படுவது நல்லதல்ல; அவன் உன்னைப் பார்த்து: மேலே வா என்று சொல்வதே உனக்கு மேன்ம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6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ఆలోచన లేక వ్యాజ్యెమాడుటకు పోకుము నీ పొరుగువాడు నిన్ను అవమానపరచిదాని అంత మున ఇక నీవేమి చేయుదువ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తో అనునేమ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ీ పొరుగువానితో నీవు వ్యాజ్యెమాడవచ్చును గాని పరునిగుట్టు బయటపెట్ట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బయటపెట్టినయెడల వినువాడు నిన్ను అవమానపరచు నేమో అందువలన నీకు కలిగిన అపకీర్తి యెన్నటికిని పోకు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సమయోచితముగా పలుకబడిన మాట చిత్రమైన వెండి పళ్లెములలో నుంచబడిన బంగారు పండ్లవంటి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బంగారు కర్ణభూషణమెట్టిదో అపరంజి ఆభరణ మెట్టిదో వినువాని చెవికి జ్ఞానముగల ఉపదేశకుడు అట్టివ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నమ్మకమైన దూత తనను పంపువారికి కోతకాలపు మంచు చల్లదనమువంటివాడు వాడు తన యజమానుల హృదయమును తెప్పరిల్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కపటమనస్సుతో దానమిచ్చి డంబము చేయువాడు వర్షములేని మబ్బును గాలిని పోలి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ఇవియును సొలొమోను సామెతలే యూదారాజైన హిజ్కియా సేవకులు వీటిని ఎత్తి వ్రా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దీర్ఘశాంతముచేత న్యాయాధిపతిని ఒప్పించ వచ్చును సాత్వికమైన నాలుక యెముకలను నలుగగొట్ట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తేనె కనుగొంటివా? తగినంతమట్టుకే త్రాగుము అధికముగా త్రాగినయెడల కక్కి వేయుదువేమ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మాటిమాటికి నీ పొరుగువాని యింటికి వెళ్లకుము అతడు నీవలన విసికి నిన్ను ద్వేషించునేమ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తన పొరుగువానిమీద కూటసాక్ష్యము పలుకువాడు సమ్మెటను ఖడ్గమును వాడిగల అంబును పోలినవ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శ్రమకాలములో విశ్వాసఘాతకుని ఆశ్రయించుట విరిగిన పళ్లతోను కీలు వసిలిన కాలుతోను సమాన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దుఃఖచిత్తునికి పాటలు వినుపించువాడు చలిదినమున పైబట్ట తీసివేయువానితోను సురేకారము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ిరకపోయువానితోను సమాన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నీ పగవాడు ఆకలిగొనినయెడల వానికి భోజనము పెట్టుము దప్పిగొనినయెడల వానికి దాహమిమ్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అట్లు చేయుటచేత వాని తలమీద నిప్పులు కుప్పగా పోయుదువు యెహోవా అందుకు నీకు ప్రతిఫలమి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ఉత్తరపు గాలి వాన పుట్టించును కొండెగాని నాలుక కోపదృష్టి కలిగ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సంగతి మరుగుచేయుట దేవునికి ఘనత సంగతి శోధించుట రాజులకు ఘనత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గయ్యాళితో పెద్ద యింట నుండుటకంటె మిద్దెమీద నొక మూలను నివసించుట మే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దప్పిగొనినవానికి చల్లని నీరు ఎట్లుండునో దూరదేశమునుండి వచ్చిన శుభసమాచారము అట్లుం 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కలకలు చేయబడిన ఊటయు చెడిపోయిన బుగ్గయు నీతిమంతుడు దుష్టునికి లోబడుటయు సమానము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తేనె నధికముగా త్రాగుట మంచిది కాదు. దుర్లభమైన సంగతి పరిశీలన చేయుట ఘనతకు కార ణ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ప్రాకారము లేక పాడైన పురము ఎంతో తన మనస్సును అణచుకొనలేనివాడును అంత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ఆకాశముల యెత్తును భూమి లోతును రాజుల అభిప్రాయమును అగోచరము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వెండిలోని మష్టు తీసివేసినయెడల పుటము వేయువాడు పాత్రయొకటి సిద్ధపర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రాజు ఎదుటనుండి దుష్టులను తొలగించినయెడల అతని సింహాసనము నీతివలన స్థిరపరచ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రాజు ఎదుట డంబము చూపకుము గొప్పవారున్న చోట నిలువ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ీ కన్నులు చూచిన ప్రధానియెదుట ఒకడు నిన్ను తగ్గించుటకంటె ఇక్కడికి ఎక్కి రమ్మని అతడు నీతో చెప్పు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కు మేలు 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2026-07-30T23:16:32Z</dcterms:created>
  <dcterms:modified xsi:type="dcterms:W3CDTF">2026-07-30T23:16:32Z</dcterms:modified>
  <dc:title>நீதிமொழிகள்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