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ே, ஒரே ஜீவ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ர்ப்பணம் தந்தையே கையளித்தேன்.
கல்வி, செல்வம், சுகம், பொருள் அனைத்தும்.
செல்லுவேன் சொல்லுவேன் இயேசுவே வழி என
வாழ்க்கையில் நம்மையே கொண்டு வாழ்வேன்.
என்றுமே இங்கு நான் உம்மில் வாழ்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ே, ஒரே ஜீவியமே
அண்ட சராசரம் அனைத்திலுமே
மேவி வசிக்கும் மனிதர் அனைத்தும்
பூமியில் வாழ்வது ஒரே தரமே
ஜீவியமே, ஒரே ஜீவிய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ே, ஒரே ஜீவியமே
அண்ட சராசரம் அனைத்திலுமே
மேவி வசிக்கும் மனிதர் அனைத்தும்
பூமியில் வாழ்வது ஒரே தரமே
ஜீவியமே, ஒரே ஜீவ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றப்பதும் இறப்பதும் தெய்வச் செயல்
இடையில் இருப்பது வாழ்க்கையாகும்
இயேசுவில் சார்வதால் பரிசுத்தம் காணும்
பரிசுத்தம் ஆட்சியில் சாட்சி கூறும்
இதைவிடில் முடிவது வீழ்ச்சியாக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ே, ஒரே ஜீவ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த்தம் நம்மை விட்டுச் செல்வார் பாரீர்
அவர் யாரும் செல்லும் அவ்விடமும் காணீர்.
அலறலும் புலம்பலும் உடல்தனைக் கீறலும்
நரகத்தின் வழிசெல்வோர் காட்சிக் காண்பீர்.
இரக்கத்தின் வழி காணார் கதியும் காண்பீர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ே, ஒரே ஜீவ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றப்பின் முகம் நிற்க ஆட்கள் தேவை
தியாகத்தின் பாதைக்குச் செல்வோர் தேவை.
என் ஜனம் அழியுதே என ஏங்கும் ஆண்டவர்
துக்கத்தைத் தணிக்கும் சீஷர் தேவை.
அவர் ஏக்கத்தைத் தீர்க்கும் அன்பர் தேவ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மே, ஒரே ஜீவிய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ண்ணிப்பார் கழிந்திட்டக் காலமதை
கதையைப்போல் மனிதரின் நாட்கள் செல்லும்
உலகத்துச் சேவை சாகையில் ஓயும்
உன் உடல் மரித்தபின் வராது
கிறிஸ்துவின் சேவையே நிலைத்து நிற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2026-09-08T11:01:40Z</dcterms:created>
  <dcterms:modified xsi:type="dcterms:W3CDTF">2026-09-08T11:01:40Z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