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59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ரந்தரமானீரே நன்றி ஐ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என்னைக் கண்டீரே நன்றி ஐ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ணீர் துடைத்தீரே நன்றி ஐ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நீதி தேவனே நன்றி ஐ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ற்றி வேந்தனே நன்றி ஐ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அநாதி தேவனே நன்றி ஐ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ரசாளும் தெய்வமே நன்றி ஐ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7. நித்திய ராஜாவே நன்றி ஐ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த்திய தீபமே நன்றி ஐயா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டைவிடா நன்றி உமக்குத்தா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ணையில்லா தேவன் உமக்குத்தா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ன்ன நடந்தாலும் நன்றி ஐ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ார் கை விட்டாலும் நன்றி ஐ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றி… நன்றி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ேடி வந்தீரே நன்றி ஐ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ெரிந்து கொண்டீரே நன்றி ஐ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நிம்மதி தந்தீரே நன்றி ஐ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7">
  <a:themeElements>
    <a:clrScheme name="Theme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2026-07-25T11:41:47Z</dcterms:created>
  <dcterms:modified xsi:type="dcterms:W3CDTF">2026-07-25T11:41:47Z</dcterms:modified>
  <dc:title>துதிப் பாடல்கள் : 364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