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ந்தரமான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னைக் கண்ட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ணீர் துடைத்த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ீதி தேவன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ற்றி வேந்தன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அநாதி தேவன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சாளும் தெய்வம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நித்திய ராஜாவ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ிய தீபமே நன்றி ஐய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டைவிடா நன்றி உமக்குத்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ணையில்லா தேவன் உமக்குத்தா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ன நடந்தாலும்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கை விட்டாலும்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… நன்றி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தேடி வந்த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ெரிந்து கொண்ட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நிம்மதி தந்த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6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2026-06-10T10:02:25Z</dcterms:created>
  <dcterms:modified xsi:type="dcterms:W3CDTF">2026-06-10T10:02:25Z</dcterms:modified>
  <dc:title>துதிப் பாடல்கள் : 364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