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ந்தரமான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க் கண்ட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த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தி தேவன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ேந்தன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நாதி தேவன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சாளும் தெய்வம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ித்திய ராஜாவ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தீபமே நன்றி ஐ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ைவிடா நன்றி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யில்லா தேவன்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 நடந்தாலும்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கை விட்டாலும்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… நன்றி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டி வந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ந்து கொண்ட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ம்மதி தந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2026-09-08T14:52:38Z</dcterms:created>
  <dcterms:modified xsi:type="dcterms:W3CDTF">2026-09-08T14:52:38Z</dcterms:modified>
  <dc:title>துதிப் பாடல்கள் : 364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