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என் இயேசுவே எல்லாம் அவரே
சிறிதும் பெரிதாயினும் எல்லாம் அவரே
புதிதாய் என் ஜீவியம் மாற்றுகின்றார்
எனக்கெல்லாம் இயேசுவே, எனக்கென்ற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He is my everything He is my all
He is my everything Both great and small
He makes my life complete Makes everything new
He is my everything Now how about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2026-06-10T10:03:38Z</dcterms:created>
  <dcterms:modified xsi:type="dcterms:W3CDTF">2026-06-10T10:03:38Z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