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8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 தெய்வமே இப்போ வாரும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யால் எங்களை நிரப்பும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றண்டு போன என் வாழ்க்க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்வெல்லாம் வசந்தம் ஆக்கும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ின் ராஜனே உம் அபிஷேக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ள்ளைகளாம் எங்கள் மேலே ஊற்றும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னடைந்து உம்மை உயர்த்த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எங்களுக்கு தாரும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ஆராதனைக்குரிய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ஆராதனை நாயக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ஆராதனை ஏற்றுக் கொள்ள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யேகோவா தெய்வ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ணையாளரே உம்மை துதிக்கை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மெல்லாம் தூசியாக பறக்குத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யரமெல்லாம் நீங்குத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ள்ளிப்பாட உள்ளமெல்லாம் ஏங்குதை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2026-06-15T08:52:46Z</dcterms:created>
  <dcterms:modified xsi:type="dcterms:W3CDTF">2026-06-15T08:52:46Z</dcterms:modified>
  <dc:title>துதிப் பாடல்கள் : 815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