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ோயாக்கீம் ராஜாவாகிறபோது இருபத்தைந்து வயதாயிருந்து, பதினொருவருஷம் எருசலேமில் அரசாண்டு, தன் தேவனாகிய கர்த்தருடைய பார்வைக்குப் பொல்லாப்பானதைச் செய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ோயாக்கீம் ராஜாவாகிறபோது இருபத்தைந்து வயதாயிருந்து, பதினொருவருஷம் எருசலேமில் அரசாண்டு, தன் தேவனாகிய கர்த்தருடைய பார்வைக்குப் பொல்லாப்பானதைச் செய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ுக்கு விரோதமாகப் பாபிலோன் ராஜாவாகிய நேபுகாத்நேச்சார் வந்து, அவனைப் பாபிலோனுக்குக் கொண்டுபோக இரண்டு வெண்கலச் சங்கிலியால் அவனைக் கட்டி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ுக்கு விரோதமாகப் பாபிலோன் ராஜாவாகிய நேபுகாத்நேச்சார் வந்து, அவனைப் பாபிலோனுக்குக் கொண்டுபோக இரண்டு வெண்கலச் சங்கிலியால் அவனைக் கட்டி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ஆலயத்தின் பணிமுட்டுகளிலும் சிலவற்றை நேபுகாத்நேச்சார் பாலோனுக்குக் கொண்டுபோய், அவர்களைப் பாபிலோனிலுள்ள, தன்னுடைய கோவிலிலே வைத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ஆலயத்தின் பணிமுட்டுகளிலும் சிலவற்றை நேபுகாத்நேச்சார் பாலோனுக்குக் கொண்டுபோய், அவர்களைப் பாபிலோனிலுள்ள, தன்னுடைய கோவிலிலே வை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க்கீமுடைய மற்ற வர்த்தமானங்களும், அவன் செய்ததும், அவனிடத்திலே கண்டுபிடிக்கப்பட்டதுமான அவனுடைய அருவருப்புகளும், இஸ்ரவேல் யூதா ராஜாக்களின் புஸ்தகத்தில் எழுதியிருக்கிறது; அவன் ஸ்தானத்தில் அவன் குமாரனாகிய யோயாக்கீன் ராஜாவா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க்கீமுடைய மற்ற வர்த்தமானங்களும், அவன் செய்ததும், அவனிடத்திலே கண்டுபிடிக்கப்பட்டதுமான அவனுடைய அருவருப்புகளும், இஸ்ரவேல் யூதா ராஜாக்களின் புஸ்தகத்தில் எழுதியிருக்கிறது; அவன் ஸ்தானத்தில் அவன் குமாரனாகிய யோயாக்கீன் ராஜாவா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க்கீமுடைய மற்ற வர்த்தமானங்களும், அவன் செய்ததும், அவனிடத்திலே கண்டுபிடிக்கப்பட்டதுமான அவனுடைய அருவருப்புகளும், இஸ்ரவேல் யூதா ராஜாக்களின் புஸ்தகத்தில் எழுதியிருக்கிறது; அவன் ஸ்தானத்தில் அவன் குமாரனாகிய யோயாக்கீன் ராஜாவா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யாக்கீன் ராஜாவாகிறபோது எட்டு வயதாயிருந்து, மூன்று மாதமும் பத்து நாளும் எருசலேமில் அரசாண்டு, கர்த்தரின் பார்வைக்குப் பொல்லாப்பானதைச் செய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ஜனங்கள் யோசியாவின் குமாரனாகிய யோவாகாசை அழைத்து, அவனை எருசலேமிலே அவன் தகப்பன் ஸ்தானத்திலே ராஜாவாக்க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யாக்கீன் ராஜாவாகிறபோது எட்டு வயதாயிருந்து, மூன்று மாதமும் பத்து நாளும் எருசலேமில் அரசாண்டு, கர்த்தரின் பார்வைக்குப் பொல்லாப்பானதைச் செய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றுவருஷத்தின் ஆரம்பத்திலே நெபுகாத்நேச்சார் என்னும் ராஜா அவனையும், கர்த்தருடைய ஆலயத்தின் திவ்வியமான பணிமுட்டுகளையும் பாபிலோனுக்கு கொண்டுவரப்பண்ணி, அவன் சிறியதகப்பனாகிய சிதேக்கியாவை யூதாவின்மேலும் எருசலேமின்மேலும் ராஜாவாக்கி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றுவருஷத்தின் ஆரம்பத்திலே நெபுகாத்நேச்சார் என்னும் ராஜா அவனையும், கர்த்தருடைய ஆலயத்தின் திவ்வியமான பணிமுட்டுகளையும் பாபிலோனுக்கு கொண்டுவரப்பண்ணி, அவன் சிறியதகப்பனாகிய சிதேக்கியாவை யூதாவின்மேலும் எருசலேமின்மேலும் ராஜாவாக்கி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றுவருஷத்தின் ஆரம்பத்திலே நெபுகாத்நேச்சார் என்னும் ராஜா அவனையும், கர்த்தருடைய ஆலயத்தின் திவ்வியமான பணிமுட்டுகளையும் பாபிலோனுக்கு கொண்டுவரப்பண்ணி, அவன் சிறியதகப்பனாகிய சிதேக்கியாவை யூதாவின்மேலும் எருசலேமின்மேலும் ராஜாவாக்கி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ிதேக்கியா ராஜாவாகிறபோது இருபத்தொரு வயதாயிருந்து, பதினொருவருஷம் எருசலேமில் அரசாண்ட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ிதேக்கியா ராஜாவாகிறபோது இருபத்தொரு வயதாயிருந்து, பதினொருவருஷம் எருசலேமில் அரசாண்ட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ன் தேவனாகிய கர்த்தரின் பார்வைக்குப் பொல்லாப்பானதைச் செய்தான்; அவன் கர்த்தருடைய வாக்கை உரைத்த எரேமியா என்கிற தீர்க்கதரிசிக்கு முன்பாகத் தன்னைத் தாழ்த்தவ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ன் தேவனாகிய கர்த்தரின் பார்வைக்குப் பொல்லாப்பானதைச் செய்தான்; அவன் கர்த்தருடைய வாக்கை உரைத்த எரேமியா என்கிற தீர்க்கதரிசிக்கு முன்பாகத் தன்னைத் தாழ்த்தவ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்மேல் தன்னை ஆணையிடுவித்துக்கொண்ட நேபுகாத்நேச்சார் என்னும் ராஜாவுக்கு விரோதமாய்க் கலகம்பண்ணி, இஸ்ரவேலின் தேவனாகிய கர்த்தரிடத்துக்குத் திரும்பாதபடிக்கு, தன் கழுத்தை அழுத்தமாக்கி, தன் இருதயத்தைக் கடினப்படுத்தி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்மேல் தன்னை ஆணையிடுவித்துக்கொண்ட நேபுகாத்நேச்சார் என்னும் ராஜாவுக்கு விரோதமாய்க் கலகம்பண்ணி, இஸ்ரவேலின் தேவனாகிய கர்த்தரிடத்துக்குத் திரும்பாதபடிக்கு, தன் கழுத்தை அழுத்தமாக்கி, தன் இருதயத்தைக் கடினப்படுத்த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ஜனங்கள் யோசியாவின் குமாரனாகிய யோவாகாசை அழைத்து, அவனை எருசலேமிலே அவன் தகப்பன் ஸ்தானத்திலே ராஜாவாக்கி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சாரியரில் பிரதானமானவர்கள் யாவரும் ஜனங்களும் கூடிப் புறஜாதிகளுடைய சகல அருவருப்புகளின்படியும் மிகவும் துரோகம்பண்ணி, கர்த்தர் எருசலேமிலே பரிசுத்தம்பண்ணின அவருடைய ஆலயத்தை தீட்டுப்படுத்தி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சாரியரில் பிரதானமானவர்கள் யாவரும் ஜனங்களும் கூடிப் புறஜாதிகளுடைய சகல அருவருப்புகளின்படியும் மிகவும் துரோகம்பண்ணி, கர்த்தர் எருசலேமிலே பரிசுத்தம்பண்ணின அவருடைய ஆலயத்தை தீட்டுப்படுத்தி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ுடைய பிதாக்களின் தேவனாகிய கர்த்தர் தமது ஜனத்தையும் தமது வாசஸ்தலத்தையும் காப்பதற்கான இரக்கமுள்ளவராயிருந்தபடியால், அவர்களிடத்துக்குத் தம்முடைய ஸ்தானாபதிகளை ஏற்கனவே அனுப்பின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ுடைய பிதாக்களின் தேவனாகிய கர்த்தர் தமது ஜனத்தையும் தமது வாசஸ்தலத்தையும் காப்பதற்கான இரக்கமுள்ளவராயிருந்தபடியால், அவர்களிடத்துக்குத் தம்முடைய ஸ்தானாபதிகளை ஏற்கனவே அனுப்பின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அவர்கள் தேவனுடைய ஸ்தானாபதிகளைப் பரியாசம்பண்ணி, அவருடைய வார்த்தைகளை அசட்டைசெய்து, அவருடைய தீர்க்கதரிசிகளை நிந்தித்தபடியால், கர்த்தருடைய உக்கிரம் அவருடைய ஜனத்தின்மேல் மூண்டது; சகாயமில்லாமல் போயிற்ற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அவர்கள் தேவனுடைய ஸ்தானாபதிகளைப் பரியாசம்பண்ணி, அவருடைய வார்த்தைகளை அசட்டைசெய்து, அவருடைய தீர்க்கதரிசிகளை நிந்தித்தபடியால், கர்த்தருடைய உக்கிரம் அவருடைய ஜனத்தின்மேல் மூண்டது; சகாயமில்லாமல் போயிற்ற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அவர் அவர்கள்மேல் கல்தேயரின் ராஜாவை வரப்பண்ணினார்; அவன் அவர்கள் வாலிபரை அவர்களுடைய பரிசுத்தமான ஆலயத்திலே பட்டயத்தினால் கொன்று, வாலிபரையும் கன்னியாஸ்திரீகளையும் முதியோரையும் விருத்தாப்பியரையும் தப்பவிடவில்லை; எல்லாரையும் தேவன் அவன் கையில் ஒப்புக்கொடுத்த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அவர் அவர்கள்மேல் கல்தேயரின் ராஜாவை வரப்பண்ணினார்; அவன் அவர்கள் வாலிபரை அவர்களுடைய பரிசுத்தமான ஆலயத்திலே பட்டயத்தினால் கொன்று, வாலிபரையும் கன்னியாஸ்திரீகளையும் முதியோரையும் விருத்தாப்பியரையும் தப்பவிடவில்லை; எல்லாரையும் தேவன் அவன் கையில் ஒப்புக்கொடுத்த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அவர் அவர்கள்மேல் கல்தேயரின் ராஜாவை வரப்பண்ணினார்; அவன் அவர்கள் வாலிபரை அவர்களுடைய பரிசுத்தமான ஆலயத்திலே பட்டயத்தினால் கொன்று, வாலிபரையும் கன்னியாஸ்திரீகளையும் முதியோரையும் விருத்தாப்பியரையும் தப்பவிடவில்லை; எல்லாரையும் தேவன் அவன் கையில் ஒப்புக்கொடுத்த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தேவனுடைய ஆலயத்தின் பெரிதும் சிறிதுமான பணிமுட்டுகளனைத்தையும், கர்த்தருடைய ஆலயத்தின் பொக்கிஷங்களும் ராஜாவுக்கும் அவன் பிரபுக்களுக்கும் இருந்த பொக்கிஷங்களுமாகிய அனைத்தையும் பாபிலோனுக்குக் கொண்டுபோ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ோவாகாஸ் ராஜாவாகிறபோது இருபத்துமூன்று வயதாயிருந்து, மூன்றுமாதம் எருசலேமில் அரசாண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தேவனுடைய ஆலயத்தின் பெரிதும் சிறிதுமான பணிமுட்டுகளனைத்தையும், கர்த்தருடைய ஆலயத்தின் பொக்கிஷங்களும் ராஜாவுக்கும் அவன் பிரபுக்களுக்கும் இருந்த பொக்கிஷங்களுமாகிய அனைத்தையும் பாபிலோனுக்குக் கொண்டுபோ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அவனுடைய ஆலயத்தைத் தீக்கொளுத்தி, எருசலேமின் அலங்கத்தை இடித்து, அதின் மாளிகைகளையெல்லாம் அக்கினியால் சுட்டெரித்து, அதிலிருந்த திவ்வியமான பணிமுட்டுகளையெல்லாம் அழித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அவனுடைய ஆலயத்தைத் தீக்கொளுத்தி, எருசலேமின் அலங்கத்தை இடித்து, அதின் மாளிகைகளையெல்லாம் அக்கினியால் சுட்டெரித்து, அதிலிருந்த திவ்வியமான பணிமுட்டுகளையெல்லாம் அழித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ட்டயத்திற்குத் தப்பின மீதியானவர்களை அவன் பாபிலோனுக்குச் சிறைபிடித்துப்போனான்; பெர்சியா ராஜ்யபாரம் ஸ்தாபிக்கப்படுமட்டும் அங்கே அவர்கள் அவனுக்கும் அவன் குமாரருக்கும் அடிமைகளாயிருந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ட்டயத்திற்குத் தப்பின மீதியானவர்களை அவன் பாபிலோனுக்குச் சிறைபிடித்துப்போனான்; பெர்சியா ராஜ்யபாரம் ஸ்தாபிக்கப்படுமட்டும் அங்கே அவர்கள் அவனுக்கும் அவன் குமாரருக்கும் அடிமைகளாயிருந்த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எரேமியாவின் வாயினாலே சொன்ன வார்த்தை நிறைவேறும்படிக்கு, தேசம் தன்னுடைய ஓய்வு வருஷங்களை இரம்மியமாய் அநுபவித்துத் தீருமட்டும், அது பாழாய்க்கிடந்த நாளெல்லாம், அதாவது, எழுபதுவருஷம் முடியுமட்டும் ஓய்ந்தி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எரேமியாவின் வாயினாலே சொன்ன வார்த்தை நிறைவேறும்படிக்கு, தேசம் தன்னுடைய ஓய்வு வருஷங்களை இரம்மியமாய் அநுபவித்துத் தீருமட்டும், அது பாழாய்க்கிடந்த நாளெல்லாம், அதாவது, எழுபதுவருஷம் முடியுமட்டும் ஓய்ந்த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ரேமியாவின் வாயினாலே கர்த்தர் சொன்ன வார்த்தை நிறைவேறும்படி, பெர்சியாவின் ராஜாவாகிய கோரேசின்முதலாம் வருஷத்திலே கர்த்தர் பெர்சியாவின் ராஜாவாகிய கோரேசின் ஆவியை ஏவினதினாலே, அவன்: பரலோகத்தின் தேவனாகிய கர்த்தர் பூமியின் ராஜ்யங்களையெல்லாம் எனக்குத் தந்தருளி, யூதாவிலுள்ள எருசலேமிலே தமக்கு ஆலயத்தைக் கட்டுவிக்கும்படி எனக்குக் கட்டளையிட்டிருக்கி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ரேமியாவின் வாயினாலே கர்த்தர் சொன்ன வார்த்தை நிறைவேறும்படி, பெர்சியாவின் ராஜாவாகிய கோரேசின்முதலாம் வருஷத்திலே கர்த்தர் பெர்சியாவின் ராஜாவாகிய கோரேசின் ஆவியை ஏவினதினாலே, அவன்: பரலோகத்தின் தேவனாகிய கர்த்தர் பூமியின் ராஜ்யங்களையெல்லாம் எனக்குத் தந்தருளி, யூதாவிலுள்ள எருசலேமிலே தமக்கு ஆலயத்தைக் கட்டுவிக்கும்படி எனக்குக் கட்டளையிட்டிருக்கி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ரேமியாவின் வாயினாலே கர்த்தர் சொன்ன வார்த்தை நிறைவேறும்படி, பெர்சியாவின் ராஜாவாகிய கோரேசின்முதலாம் வருஷத்திலே கர்த்தர் பெர்சியாவின் ராஜாவாகிய கோரேசின் ஆவியை ஏவினதினாலே, அவன்: பரலோகத்தின் தேவனாகிய கர்த்தர் பூமியின் ராஜ்யங்களையெல்லாம் எனக்குத் தந்தருளி, யூதாவிலுள்ள எருசலேமிலே தமக்கு ஆலயத்தைக் கட்டுவிக்கும்படி எனக்குக் கட்டளையிட்டிருக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ோவாகாஸ் ராஜாவாகிறபோது இருபத்துமூன்று வயதாயிருந்து, மூன்றுமாதம் எருசலேமில் அரசாண்ட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ுடைய ஜனங்கள் எல்லாரிலும் எவன் உங்களுக்குள் இருக்கிறானோ அவன்போகட்டும், அவனுடைய தேவனாகிய கர்த்தர் அவனோடிருப்பாராக என்று பெர்சியாவின் ராஜாவாகிய கோரேஸ் அறிவிக்கிறார் என்று, தன் ராஜ்யம் எங்கும் எழுதியனுப்பி விளம்பரம்பண்ண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ுடைய ஜனங்கள் எல்லாரிலும் எவன் உங்களுக்குள் இருக்கிறானோ அவன்போகட்டும், அவனுடைய தேவனாகிய கர்த்தர் அவனோடிருப்பாராக என்று பெர்சியாவின் ராஜாவாகிய கோரேஸ் அறிவிக்கிறார் என்று, தன் ராஜ்யம் எங்கும் எழுதியனுப்பி விளம்பரம்பண்ணி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ுடைய ஜனங்கள் எல்லாரிலும் எவன் உங்களுக்குள் இருக்கிறானோ அவன்போகட்டும், அவனுடைய தேவனாகிய கர்த்தர் அவனோடிருப்பாராக என்று பெர்சியாவின் ராஜாவாகிய கோரேஸ் அறிவிக்கிறார் என்று, தன் ராஜ்யம் எங்கும் எழுதியனுப்பி விளம்பரம்பண்ண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எருசலேமில் அரசாளாதபடிக்கு எகிப்தின் ராஜா அவனைத் தள்ளிவிட்டு, தேசத்தின்மேல் நூறு தாலந்துவெள்ளியும் ஒரு தாலந்து பொன்னுமான தண்டத்தைச் சுமத்தி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எருசலேமில் அரசாளாதபடிக்கு எகிப்தின் ராஜா அவனைத் தள்ளிவிட்டு, தேசத்தின்மேல் நூறு தாலந்துவெள்ளியும் ஒரு தாலந்து பொன்னுமான தண்டத்தைச் சுமத்த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ுடைய அண்ணனாகிய எலியாக்கீமை யூதாவின்மேலும் எருசலேமின்மேலும் ராஜாவாக்கி, அவன் பேரை யோயாக்கீம் என்று மாற்றினான்; அவன் தம்பியாகிய யோவாகாசை எகிப்தின் ராஜாவாகிய நேகோ எகிப்திற்குக் கொண்டுபோ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ுடைய அண்ணனாகிய எலியாக்கீமை யூதாவின்மேலும் எருசலேமின்மேலும் ராஜாவாக்கி, அவன் பேரை யோயாக்கீம் என்று மாற்றினான்; அவன் தம்பியாகிய யோவாகாசை எகிப்தின் ராஜாவாகிய நேகோ எகிப்திற்குக் கொண்டுபோ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Jehoiakim was twenty and five years old when he began to reign, and he reigned eleven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: and he did that which was evil in the sight of the LORD his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gainst him came up Nebuchadnezzar king of Babylon, and bound him in fetters, to carry him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Nebuchadnezzar also carried of the vessels of the house of the LORD to Babylon, and put them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temple at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Now the rest of the acts of Jehoiakim, and his abominations which he did, and that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nd in him, behold, they are written in the book of the kings of Israel and Judah: and Jehoiach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Jehoiachin was eight years old when he began to reign, and he reigned three months and ten d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the people of the land took Jehoahaz the son of Josiah, and made him king in his father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Jerusalem: and he did that which was evil in the sight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when the year was expired, king Nebuchadnezzar sent, and brought him to Babylon,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odly vessels of the house of the LORD, and made Zedekiah his brother king over Judah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Zedekiah was one and twenty years old when he began to reign, and reigned eleven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did that which was evil in the sight of the LORD his God, and humbled not himself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emiah the prophet speaking from the mouth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also rebelled against king Nebuchadnezzar, who had made him swear by God: bu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iffened his neck, and hardened his heart from turning unto the LORD God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ition i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Moreover all the chief of the priests, and the people, transgressed very much after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minations of the heathen; and polluted the house of the LORD which he had hallowed i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LORD God of their fathers sent to them by his messengers, rising up early, and sendi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he had compassion on his people, and on his dwelling pla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they mocked the messengers of God, and despised his words, and misused his prophets, unti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rath of the LORD arose against his people, till there was no remed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refore he brought upon them the king of the Chaldees, who slew their young men with the sw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house of their sanctuary, and had no compassion upon young man or maiden, old man, or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stooped for age: he gave them all into hi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all the vessels of the house of God, great and small, and the treasures of the hous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Jehoahaz was twenty and three years old when he began to reign, and he reigned three month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and the treasures of the king, and of his princes; all these he brought to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y burnt the house of God, and brake down the wall of Jerusalem, and burnt all the pala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 with fire, and destroyed all the goodly vessel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m that had escaped from the sword carried he away to Babylon; where they were servant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and his sons until the reign of the kingdom of Persi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o fulfill the word of the LORD by the mouth of Jeremiah, until the land had enjoyed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bbaths: for as long as she lay desolate she kept sabbath, to fulfill threescore and ten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Now in the first year of Cyrus king of Persia, that the word of the LORD spoken by the mouth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emiah might be accomplished, the LORD stirred up the spirit of Cyrus king of Persia, that he ma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proclamation throughout all his kingdom, and put it also in writing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us says Cyrus king of Persia, All the kingdoms of the earth has the LORD God of heaven gi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; and he has charged me to build him an house in Jerusalem, which is in Judah. Who is there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of all his people? The LORD his God be with him, and let him go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king of Egypt put him down at Jerusalem, and condemned the land in an hundred talent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 and a talent of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king of Egypt made Eliakim his brother king over Judah and Jerusalem, and turned his n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Jehoiakim. And Necho took Jehoahaz his brother, and carried him to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2026-06-03T15:12:43Z</dcterms:created>
  <dcterms:modified xsi:type="dcterms:W3CDTF">2026-06-03T15:12:43Z</dcterms:modified>
  <dc:title>2 நாளாகமம் : 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