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் தாடியைச் சிரைத்து, அவர்களுடைய வஸ்திரங்களை இருப்பிடமட்டும் வைத்துவிட்டு, மற்றப் 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் தாடியைச் சிரைத்து, அவர்களுடைய வஸ்திரங்களை இருப்பிடமட்டும் வைத்துவிட்டு, மற்றப் 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னுஷர் வருகையில், அவர்கள் செய்தி தாவீதுக்கு அறிவிக்கப்பட்டது; அப்பொழுது அந்த மனுஷர் மிகவும் வெட்கப்பட்டபடியினால், அவர்களுக்கு எதிராக ராஜா ஆட்களை அனுப்பி: உங்கள் தாடி வளருமட்டும் நீங்கள் எரிகோவிலிருந்து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னுஷர் வருகையில், அவர்கள் செய்தி தாவீதுக்கு அறிவிக்கப்பட்டது; அப்பொழுது அந்த மனுஷர் மிகவும் வெட்கப்பட்டபடியினால், அவர்களுக்கு எதிராக ராஜா ஆட்களை அனுப்பி: உங்கள் தாடி வளருமட்டும் நீங்கள் எரிகோவிலிருந்து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னுஷர் வருகையில், அவர்கள் செய்தி தாவீதுக்கு அறிவிக்கப்பட்டது; அப்பொழுது அந்த மனுஷர் மிகவும் வெட்கப்பட்டபடியினால், அவர்களுக்கு எதிராக ராஜா ஆட்களை அனுப்பி: உங்கள் தாடி வளருமட்டும் நீங்கள் எரிகோவிலிருந்து பிற்பாடு வாருங்கள் என்று சொல்லச்சொன்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ஆனூனும் அம்மோன் புத்திரரும் மெசொப்பொத்தாமியாவிலும் மாக்கா சோபா என்னும் சீரியரின் தேசத்திலுமிருந்து தங்களுக்கு இரதங்களும் குதிரைவீரரும் கூலிக்கு வரும்படி ஆயிரம்தாலந்து வெள்ளியையும் அனுப்ப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ஆனூனும் அம்மோன் புத்திரரும் மெசொப்பொத்தாமியாவிலும் மாக்கா சோபா என்னும் சீரியரின் தேசத்திலுமிருந்து தங்களுக்கு இரதங்களும் குதிரைவீரரும் கூலிக்கு வரும்படி ஆயிரம்தாலந்து வெள்ளியையும் அனுப்ப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ம்மோன் புத்திரர் தாங்கள் தாவீதுக்கு அருவருப்பானதைக் கண்டபோது, ஆனூனும் அம்மோன் புத்திரரும் மெசொப்பொத்தாமியாவிலும் மாக்கா சோபா என்னும் சீரியரின் தேசத்திலுமிருந்து தங்களுக்கு இரதங்களும் குதிரைவீரரும் கூலிக்கு வரும்படி ஆயிரம்தாலந்து வெள்ளியையும் அனுப்ப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ப்பத்தீராயிரம் இரதங்களையும், மாக்காவின் ராஜாவையும், அவன் ஜனத்தையும் கூலிப்படையாக அழைப்பித்தான்; இவர்கள் வந்து, மேதேபாவுக்கு முன்புறத்திலே பாளயமிறங்கினார்கள்; அம்மோன் புத்திரரும் தங்கள் பட்டணங்களிலிருந்து கூடிக்கொண்டு யுத்தம்பண்ண வ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ப்பத்தீராயிரம் இரதங்களையும், மாக்காவின் ராஜாவையும், அவன் ஜனத்தையும் கூலிப்படையாக அழைப்பித்தான்; இவர்கள் வந்து, மேதேபாவுக்கு முன்புறத்திலே பாளயமிறங்கினார்கள்; அம்மோன் புத்திரரும் தங்கள் பட்டணங்களிலிருந்து கூடிக்கொண்டு யுத்தம்பண்ண 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, அம்மோன் புத்திரரின் ராஜாவாகிய நாகாஸ் மரித்து, அவன் குமாரன் அவன் ஸ்தானத்தில்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ப்பத்தீராயிரம் இரதங்களையும், மாக்காவின் ராஜாவையும், அவன் ஜனத்தையும் கூலிப்படையாக அழைப்பித்தான்; இவர்கள் வந்து, மேதேபாவுக்கு முன்புறத்திலே பாளயமிறங்கினார்கள்; அம்மோன் புத்திரரும் தங்கள் பட்டணங்களிலிருந்து கூடிக்கொண்டு யுத்தம்பண்ண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த் தாவீது கேட்டபோது, யோவாபையும் பலசாலிகளின் இராணுவம் முழுவதையும் அனுப்ப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ம்மோன் புத்திரர் புறப்பட்டுவந்து, பட்டணத்து வாசலண்டையில் அணிவகுத்தார்கள்; வந்த ராஜாக்கள் தனித்து வெளியிலே போருக்கு ஆயத்தமாய் நி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ம்மோன் புத்திரர் புறப்பட்டுவந்து, பட்டணத்து வாசலண்டையில் அணிவகுத்தார்கள்; வந்த ராஜாக்கள் தனித்து வெளியிலே போருக்கு ஆயத்தமாய் நி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ுத்த இராணுவங்களின் முகப்புத் தனக்கு முன்னும் பின்னும் இருக்கிறதை யோவாப் கண்டு, அவன் இஸ்ரவேலிலே தெரிந்துகொள்ளப்பட்ட அனைவரிலும் ஒரு பங்கைப் பிரித்தெடுத்து, அதைச் சீரியருக்கு எதிராக நிறுத்த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ுத்த இராணுவங்களின் முகப்புத் தனக்கு முன்னும் பின்னும் இருக்கிறதை யோவாப் கண்டு, அவன் இஸ்ரவேலிலே தெரிந்துகொள்ளப்பட்ட அனைவரிலும் ஒரு பங்கைப் பிரித்தெடுத்து, அதைச் சீரியருக்கு எதிராக நிறுத்த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்ற ஜனத்தை அம்மோன் புத்திரருக்கு எதிராகப் போருக்கு ஆயத்தப்படுத்தி, தன் சகோதரனாகிய அபிசாயிக்கு ஒப்புவித்து, அவனை நோக்கி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்ற ஜனத்தை அம்மோன் புத்திரருக்கு எதிராகப் போருக்கு ஆயத்தப்படுத்தி, தன் சகோதரனாகிய அபிசாயிக்கு ஒப்புவித்து, அவனை நோக்கி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ப்பார்க்கிலும் சீரியர் பலங்கொண்டால் நீ எனக்குத் துணைநில்; உன்னைப்பார்க்கிலும் அம்மோன் புத்திரர் பலங்கொண்டால் நான் உனக்குத் துணைநிற்ப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ப்பார்க்கிலும் சீரியர் பலங்கொண்டால் நீ எனக்குத் துணைநில்; உன்னைப்பார்க்கிலும் அம்மோன் புத்திரர் பலங்கொண்டால் நான் உனக்குத் துணைநிற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நானும் அவன் குமாரனாகிய இவனுக்குத் தயவுசெய்வேன் என்று சொல்லி, அவன் தகப்பனுக்காக அவனுக்கு ஆறுதல்சொல்ல ஸ்தானாபதிகளை அனுப்பினான்; தாவீதின் ஊழியக்காரர் ஆனூனுக்கு ஆறுதல் சொல்ல அம்மோன் புத்திரரின் தேசத்திலே வந்த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ைரியமாயிரு; நாம் நம்முடைய ஜனத்திற்காகவும், நமது தேவனுடைய பட்டணங்களுக்காகவும் திடன்கொண்டிருக்கக்கட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ைரியமாயிரு; நாம் நம்முடைய ஜனத்திற்காகவும், நமது தேவனுடைய பட்டணங்களுக்காகவும் திடன்கொண்டிருக்கக்கடவோம்; கர்த்தர் தமது பார்வைக்கு நலமானதைச் செய்வாராக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யோவாபும் அவனோடிருந்த ஜனமும் சீரியரோடு யுத்தம்பண்ணச் சேர்ந்தார்கள்; அவர்கள் அவனுக்கு முன்பாக முறிந்தோட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ீரியர் முறிந்தோடுகிறதை அம்மோன் புத்திரர் கண்டபோது, அவர்களும் அவன் சகோதரனாகிய அபிசாயிக்கு முன்பாக முறிந்தோடிப் பட்டணத்திற்கு உட்பட்டார்கள்; யோவாப் திரும்ப எருசலேமுக்கு வ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ீரியர் முறிந்தோடுகிறதை அம்மோன் புத்திரர் கண்டபோது, அவர்களும் அவன் சகோதரனாகிய அபிசாயிக்கு முன்பாக முறிந்தோடிப் பட்டணத்திற்கு உட்பட்டார்கள்; யோவாப் திரும்ப எருசலேமுக்கு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ங்கள் இஸ்ரவேலுக்கு முன்பாக முறிய அடிக்கப்பட்டதைக் கண்டபோது, அவர்கள் நதிக்கு அப்புறத்திலிருக்கிற சீரியரை வரவழைத்தார்கள்; ஆதாரேசரின் படைத்தலைவனாகிய சோப்பாக் அவர்களுக்கு முன்னாலே நடந்துபோ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ங்கள் இஸ்ரவேலுக்கு முன்பாக முறிய அடிக்கப்பட்டதைக் கண்டபோது, அவர்கள் நதிக்கு அப்புறத்திலிருக்கிற சீரியரை வரவழைத்தார்கள்; ஆதாரேசரின் படைத்தலைவனாகிய சோப்பாக் அவர்களுக்கு முன்னாலே நடந்துபோ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து, அவன் இஸ்ரவேலைக் கூட்டிக்கொண்டு, யோர்தானைக் கடந்து, அவர்களுக்குச் சமீபமாய் வந்தபோது, அவர்களுக்கு எதிராக இராணுவங்களை நிறுத்தினார்கள்; தாவீது சீரியருக்கு எதிராக இராணுவங்களைப் போருக்கு ஆயத்தப்படுத்தினபின் அவனோடு யுத்த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ாவீதுக்கு அறிவிக்கப்பட்டது, அவன் இஸ்ரவேலைக் கூட்டிக்கொண்டு, யோர்தானைக் கடந்து, அவர்களுக்குச் சமீபமாய் வந்தபோது, அவர்களுக்கு எதிராக இராணுவங்களை நிறுத்தினார்கள்; தாவீது சீரியருக்கு எதிராக இராணுவங்களைப் போருக்கு ஆயத்தப்படுத்தினபின் அவனோடு யுத்தம்பண்ண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ே ஆயிரம் இரதங்களின் மனுஷரையும், நாற்பதினாயிரம் காலாட்களையும் கொன்று, படைத்தலைவனாகிய சோப்பாக்கையும் கொ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நானும் அவன் குமாரனாகிய இவனுக்குத் தயவுசெய்வேன் என்று சொல்லி, அவன் தகப்பனுக்காக அவனுக்கு ஆறுதல்சொல்ல ஸ்தானாபதிகளை அனுப்பினான்; தாவீதின் ஊழியக்காரர் ஆனூனுக்கு ஆறுதல் சொல்ல அம்மோன் புத்திரரின் தேசத்திலே வந்த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ீரியர் இஸ்ரவேலுக்கு முன்பாக முறிந்தோடினார்கள்; தாவீது சீரியரிலே ஆயிரம் இரதங்களின் மனுஷரையும், நாற்பதினாயிரம் காலாட்களையும் கொன்று, படைத்தலைவனாகிய சோப்பாக்கையும் கொ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ங்கள் இஸ்ரவேலுக்கு முன்பாகமுறிய அடிக்கப்பட்டதை ஆதாரேசரின் சேவகர் கண்டபோது அவர்கள் தாவீதோடே சமாதானம்பண்ணி, அவனைச் சேவித்தார்கள்; அப்புறம் அம்மோன் புத்திரருக்கு உதவிசெய்ய சீரியர் மனதில்லாத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ங்கள் இஸ்ரவேலுக்கு முன்பாகமுறிய அடிக்கப்பட்டதை ஆதாரேசரின் சேவகர் கண்டபோது அவர்கள் தாவீதோடே சமாதானம்பண்ணி, அவனைச் சேவித்தார்கள்; அப்புறம் அம்மோன் புத்திரருக்கு உதவிசெய்ய சீரியர் மனதில்லாத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வீது: ஆனூனின் தகப்பனாகிய நாகாஸ் எனக்குத் தயவுசெய்ததுபோல, நானும் அவன் குமாரனாகிய இவனுக்குத் தயவுசெய்வேன் என்று சொல்லி, அவன் தகப்பனுக்காக அவனுக்கு ஆறுதல்சொல்ல ஸ்தானாபதிகளை அனுப்பினான்; தாவீதின் ஊழியக்காரர் ஆனூனுக்கு ஆறுதல் சொல்ல அம்மோன் புத்திரரின் தேசத்திலே வந்த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ஆனூனைப் பார்த்து: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தேசத்தை ஆராயவும், அதைக் கவிழ்த்துப்போடவும், உளவுபார்க்கவும் அல்லவோ, அவன் ஊழியக்காரர் உம்மிடத்தில் வந்தார்கள் என்று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ஆனூனைப் பார்த்து: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தேசத்தை ஆராயவும், அதைக் கவிழ்த்துப்போடவும், உளவுபார்க்கவும் அல்லவோ, அவன் ஊழியக்காரர் உம்மிடத்தில் வந்தார்கள் என்று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ின் பிரபுக்கள் ஆனூனைப் பார்த்து: தாவீது ஆறுதல் சொல்லுகிறவர்களை உம்மிடத்தில் அனுப்பினது, உம்முடைய தகப்பனைக் கனம்பண்ணுகிறதாய் உமக்குத் தோன்றுகிறதோ? தேசத்தை ஆராயவும், அதைக் கவிழ்த்துப்போடவும், உளவுபார்க்கவும் அல்லவோ, அவன் ஊழியக்காரர் உம்மிடத்தில் வந்தார்கள் என்று சொன்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னூன்: தாவீதின் ஊழியக்காரரைப் பிடித்து, அவர்கள் தாடியைச் சிரைத்து, அவர்களுடைய வஸ்திரங்களை இருப்பிடமட்டும் வைத்துவிட்டு, மற்றப் பாதியைக் கத்தரித்துப்போட்டு, அவர்களை அனுப்பி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ધ્યમાંથી કાપી નાખ્યો જેના કારણે તેઓના શરીર ઉઘાડાં દેખાય. પછી તેણે તેઓને શરમજનક સ્થિતિમાં દાઉદ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ા મોકલ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્યારે કેટલાક લોકોએ દાઉદને ખબર આપી કે તેમના માણસોના શા હાલ કરવામાં આવ્યા છે, ત્યારે તેણે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ળવા માણસો મોકલ્યા, કારણ, તેઓ ખૂબ શરમાતા હતા, દાઉદે તેમને કહેવડાવ્યું કે, “તમારી દાઢી પાછી ઊગે ત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યરીખોમાં રહેજો, પછી જ અહીં આવ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જ્યારે આમ્મોનીઓને ભાન થયું કે તેઓ દાઉદની નજરમાં ધિક્કારપાત્ર બન્યા હતા, હાનૂન અને આમ્મોનીઓએ, અર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હરાઇમમાંથી, અરામ-માઅખાહમાંથી અને સોબાહમાંથી રથો તેમજ અશ્વદળો ભાડેથી મેળવવા માટે 34,000 કિલો ચાં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ી 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ણે 32,000 રથો ભાડે રાખ્યા અને માઅખાહના રાજા તથા તેના સમસ્ત સૈન્યનો પગાર ચૂકવી આપવા ગોઠવણ કરી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 સૈન્યે મેદૃબા આગળ છાવણી નાખી. જે આમ્મોનીઓ પોતપોતાના શહેરમાંથી ભેગા થયા હતા તેઓ ત્યાં તેમ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થોડા સમય પછી આમ્મોનીઓના રાજાનું અવસાન થયું. એટલે તેના પછી તેના પુત્રને રાજા બનાવા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ડા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દાઉદને જ્યારે આ વાતની જાણ થઇ ત્યારે તેણે યોઆબને પોતાના શૂરવીરો અને આખી સૈના સાથે મોકલી આપ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મ્મોનીઓ બહાર આવીને શહેરના દરવાજા આગળ ગોઠવાઇ ગયા અને તેમની મદદે આવેલા રાજાઓ ખુલ્લા મેદાન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લ્યા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્યારે યોઆબે જોયું કે, પોતાના પર આગળપાછળથી બંને બાજુએથી હુમલો થવાનો છે. ત્યારે તેણે ઇસ્રાએ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ુનંદા લડવૈયાઓને પસંદ કરીને અરામીઓની સામે ગોઠવી દી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બાકીનું સૈન્ય તેણે પોતાના ભાઇ અબીશાયની સરદારી હેઠળ મૂકી દીધું. અને તેમણે આમ્મોનીઓની સામે મોરચ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યોઆબે તેના ભાઇને કહ્યું, “જો અરામીઓ મારા પર વિજયી થાય, તો તું આવીને મને મદદ કરજે અને જો આમ્મોન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ા પર વિજય પામે તો, હું આવીને તને મદદ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દાઉદે વિચાર્યું, “નાહાશે મારા પ્રત્યે દાખવ્યો હતો તેવો સદૃભાવ મારે તેના પુત્ર હાનૂન પ્રત્યે રાખ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િમ્મતવાન થા અને પુરુષાતન દેખાડ કે, આપણે દેવનાં નગરો અને આપણા લોકોનો બચાવ કરીએ. યહોવાન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્રેષ્ઠ લાગે તે કર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્યારે યોઆબ અને તેના માણસો અરામીઓ સામે યુદ્ધ કરવા આગળ વધ્યા ત્યારે અરામીઓ ભાગવા લાગ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ને આમ્મોનીઓએ તેમને ભાગતા જોયા એટલે તેઓ પણ અબીશાયથી ભાગીને શહેરમાં ભરાઇ ગયા. પછી યોઆબ પાછ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રૂશાલેમ આવી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અરામીઓ સમજી ગયા કે પોતે ઇસ્રાએલીઓને હાથે હાર ખાધી છે. એટલે તેમણે સંદેશાવાહકો મોકલીને નદી પા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ીજા અરામીઓને હદારએઝેરના સેનાપતિ શોફાખની આગેવાની હેઠળ બોલાવી લી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 સમાચાર મળતાં જ દાઉદે ઇસ્રાએલની આખી સૈના ભેગી કરી યર્દન નદી ઓળંગીને તેમની સામે મોરચો માં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ુદ્ધ શરૂ થયું અને ઇસ્રાએલીઓએ અરામીઓને ભગાડી મૂક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રામીઓ ફરીથી ઇસ્રાએલીઓ આગળથી નાસવા લાગ્યા. દાઉદે અરામના 7,000 સૈનિકો અને 40,000 બીજા સૈનિ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ઇએ.” તેથી દાઉદે હાનૂનના પિતાના મૃત્યુનું આશ્વાસન આપવા માણસો મોકલી આપ્યા. પણ જ્યારે દાઉદના માણસ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ી નાખ્યા. અરામના સૈન્યના સેનાપતિ શોફાખને પણ તેણે મારી નાખ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્યારે હદારએઝેરના માણસોએ જોયું કે, તેમણે ઇસ્રાએલીઓને હાથે હાર ખાધી છે. ત્યારે તેમણે દાઉદ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લેહ કરી અને તેની શરણાગતિ સ્વીકારી. ત્યારબાદ અરામીઓ આમ્મોનીઓની મદદ કરવા રાજી ન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નૂન પાસે આશ્વાસન આપવા આમ્મોન પહોંચ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્યારે આમ્મોની સરદારોએ હાનૂનને કહ્યું, “તમે શું એમ માનો છો કે, તમારા પિતાને માન આપવાના હેતુ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ાઉદે આ માણસોને આશ્વાસન આપવા મોકલ્યા છે? એ માણસો તો તેના જાસૂસો છે અને આ દેશને શી રીતે જીતી લેવો એ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તમી મેળવવા આવ્યા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થી રાજા હાનૂને રાજા દાઉદનાં રાજદૂતોનું અપમાન કર્યુ. તેઓની દાઢી અડધી મૂંડાવી નાખી અને તેઓનો પોષા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2026-06-16T11:45:19Z</dcterms:created>
  <dcterms:modified xsi:type="dcterms:W3CDTF">2026-06-16T11:45:19Z</dcterms:modified>
  <dc:title>1 நாளாகமம்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