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503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Niyanapadal (CSI KK) : 38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 நீரும் இந்நேரம் வந்து
இவ்விரு பேரையும்
இணைத்து, அன்பாய் வாழ்த்தி
மெய்ப் பாக்தியம் ஈந்திட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Niyanapadal (CSI KK) : 38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தேனில் ஆது மணம்
உண்டான நாளிலே
பிறந்த ஆசீர்வாத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Niyanapadal (CSI KK) : 38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ாதிருக்கு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Niyanapadal (CSI KK) : 38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 இப்போதும் பக்தியுள்ளோர்
விவாகம் தூய்மையாம்:
மூவர் ப்ரசன்னமா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Niyanapadal (CSI KK) : 38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ம்முறை வாழ்த்துண்டா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Niyanapadal (CSI KK) : 38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 ஆதாமுக்கு ஏவாளைக்
கொடுத்த பிதாவே,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Niyanapadal (CSI KK) : 38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்மாப்பிள்ளைக்திப் பெண்ணைக்
கொடுக்க வாரு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Niyanapadal (CSI KK) : 38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 இரு தன்மையும் சேர்ந்த
கன்னியின் மைந்தனே,
இவர்கள் இரு கையும்
இணைக்க வாரு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Niyanapadal (CSI KK) : 38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ட மெய் மணவாளனான
தேவ குமாரர்க்கே
சபையாம் மனையாளை
ஜோமுக்கும் ஆவிய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Niyanapadal (CSI KK) : 38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2026-07-31T21:41:26Z</dcterms:created>
  <dcterms:modified xsi:type="dcterms:W3CDTF">2026-07-31T21:41:26Z</dcterms:modified>
  <dc:title>Niyanapadal (CSI KK) : 383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