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morning bright with rosy light 
Has waked me from my sleep ; 
Father, I own Thy love alone 
Thy little one doth keep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ll through the day, I humbly pray, 
Be thou my guard and guide; 
My sins forgive, and let me live, 
Lord Jesus, near Thy sid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make Thy rest within my breast, 
Great Spirit of all grace ; 
Make me like Thee; then shall I be 
Prepared to see Thy f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2026-07-31T14:49:31Z</dcterms:created>
  <dcterms:modified xsi:type="dcterms:W3CDTF">2026-07-31T14:49:31Z</dcterms:modified>
  <dc:title>Hymn : 1145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