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ூர்வகாலத்தில் தேவனுடைய வார்த்தையினாலே வானங்களும், உலகத்தினின்று தோன்றி ஜலத்தினாலே நிலைகொண்டிருக்கிற பூமியும் உணடாயினவென்பதையும்,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பூர்வகாலத்தில் தேவனுடைய வார்த்தையினாலே வானங்களும், உலகத்தினின்று தோன்றி ஜலத்தினாலே நிலைகொண்டிருக்கிற பூமியும் உணடாயினவென்பதையும்,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ப்பொழுது இருந்த உலகம் ஜலப்பிரளயத்தினாலே அழிந்ததென்பதையும் மனதார அறியாமலிருக்கிறார்கள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ொழுது இருக்கிற வானங்களும் பூமியும் அந்த வார்த்தையினாலேயே அக்கினிக்கு இரையாக வைக்கப்பட்டு, தேவபக்தியில்லாதவர்கள் நியாயந்தீர்க்கப்பட்டு அழிந்துபோகும் நாள்வரைக்கும் காக்கப்பட்டிருக்கிறது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ப்பொழுது இருக்கிற வானங்களும் பூமியும் அந்த வார்த்தையினாலேயே அக்கினிக்கு இரையாக வைக்கப்பட்டு, தேவபக்தியில்லாதவர்கள் நியாயந்தீர்க்கப்பட்டு அழிந்துபோகும் நாள்வரைக்கும் காக்கப்பட்டிருக்கிற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ரியமானவர்களே, கர்த்தருக்கு ஒருநாள் ஆயிரம்வருஷம்போலவும், ஆயிரம்வருஷம் ஒருநாள்போலவும் இருக்கிறதென்கிற இந்த ஒரு காரியத்தை நீங்கள் அறியாதிருக்கவேண்டாம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பிரியமானவர்களே, கர்த்தருக்கு ஒருநாள் ஆயிரம்வருஷம்போலவும், ஆயிரம்வருஷம் ஒருநாள்போலவும் இருக்கிறதென்கிற இந்த ஒரு காரியத்தை நீங்கள் அறியாதிருக்கவேண்டாம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மதிக்கிறார் என்று சிலர் எண்ணுகிறபடி கர்த்தர் தமது வாக்குத்தத்தத்தைக்குறித்துத் தாமதமாயிராமல்; ஒருவரும் கெட்டுப்போகாமல் எல்லாரும் மனந்திரும்பவேண்டுமென்று விரும்பி, நம்மேல் நீடிய பொறுமையுள்ளவராயிருக்கிறார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தாமதிக்கிறார் என்று சிலர் எண்ணுகிறபடி கர்த்தர் தமது வாக்குத்தத்தத்தைக்குறித்துத் தாமதமாயிராமல்; ஒருவரும் கெட்டுப்போகாமல் எல்லாரும் மனந்திரும்பவேண்டுமென்று விரும்பி, நம்மேல் நீடிய பொறுமையுள்ளவராயிருக்கிறார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ுடைய நாள் இரவிலே திருடன் வருகிறவிதமாய் வரும்; அப்பொழுது வானங்கள் மடமட என்று அகன்றுபோம், பூதங்கள் வெந்து உருகிப்போம், பூமியும் அதிலுள்ள கிரியைகளுமெரிந்து அழிந்துபோ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ரியமானவர்களே, இந்த இரண்டாம் நிருபத்தை இப்பொழுது உங்களுக்கு எழுதுகிறேன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கர்த்தருடைய நாள் இரவிலே திருடன் வருகிறவிதமாய் வரும்; அப்பொழுது வானங்கள் மடமட என்று அகன்றுபோம், பூதங்கள் வெந்து உருகிப்போம், பூமியும் அதிலுள்ள கிரியைகளுமெரிந்து அழிந்துபோம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டி இவைகளெல்லாம் அழிந்துபோகிறதாயிருக்கிறபடியால் நீங்கள் எப்படிப்பட்ட பரிசுத்த நடக்கையும் தேவபக்தியும் உள்ளவர்களாயிருக்கவேண்டும்!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இப்படி இவைகளெல்லாம் அழிந்துபோகிறதாயிருக்கிறபடியால் நீங்கள் எப்படிப்பட்ட பரிசுத்த நடக்கையும் தேவபக்தியும் உள்ளவர்களாயிருக்கவேண்டும்!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னுடைய நாள் சீக்கிரமாய் வரும்படிக்கு மிகுந்த ஆவலோடே காத்திருங்கள்; அந்த நாளில் வானங்கள் வெந்து அழிந்து, பூதங்கள் எரிந்து உருகிப்போ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தேவனுடைய நாள் சீக்கிரமாய் வரும்படிக்கு மிகுந்த ஆவலோடே காத்திருங்கள்; அந்த நாளில் வானங்கள் வெந்து அழிந்து, பூதங்கள் எரிந்து உருகிப்போம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ுடைய வாக்குத்தத்தத்தின்படியே நீதி வாசமாயிருக்கும் புதிய வானங்களும் புதிய பூமியும் உண்டாகுமென்று காத்திருக்கிறோம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ருடைய வாக்குத்தத்தத்தின்படியே நீதி வாசமாயிருக்கும் புதிய வானங்களும் புதிய பூமியும் உண்டாகுமென்று காத்திருக்கிறோம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, பிரியமானவர்களே, இவைகள் வரக் காத்திருக்கிற நீங்கள் கறையற்றவர்களும் பிழையில்லாதவர்களுமாய்ச் சமாதானத்தோடே அவர் சந்நிதியில் காணப்படும்படி ஜாக்கிரதையாயிருங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ஆகையால், பிரியமானவர்களே, இவைகள் வரக் காத்திருக்கிற நீங்கள் கறையற்றவர்களும் பிழையில்லாதவர்களுமாய்ச் சமாதானத்தோடே அவர் சந்நிதியில் காணப்படும்படி ஜாக்கிரதையாயிருங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 நம்முடைய கர்த்தரின் நீடியபொறுமையை இரட்சிப்பென்று எண்ணுங்கள்; நமக்குப் பிரியமான சகோதரனாகிய பவுலும் தனக்கு அருளப்பட்ட ஞானத்தினாலே இப்படியே உங்களுக்கு எழுதியிருக்கிறான்;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ரியமானவர்களே, இந்த இரண்டாம் நிருபத்தை இப்பொழுது உங்களுக்கு எழுதுகிறேன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மேலும் நம்முடைய கர்த்தரின் நீடியபொறுமையை இரட்சிப்பென்று எண்ணுங்கள்; நமக்குப் பிரியமான சகோதரனாகிய பவுலும் தனக்கு அருளப்பட்ட ஞானத்தினாலே இப்படியே உங்களுக்கு எழுதியிருக்கிறான்;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ல்லா நிருபங்களிலும் இவைகளைக்குறித்துப் பேசியிருக்கிறான்; அவன் சொன்னவைகளில் சில காரியங்கள் அறிகிறதற்கு அரிதாயிருக்கிறது; கல்லாதவர்களும் உறுதியில்லாதவர்களும் மற்ற வேதவாக்கியங்களைப் புரட்டுகிறதுபோலத் தங்களுக்குக் கேடுவரத்தக்கதாக இவைகளையும் புரட்டுகிற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ல்லா நிருபங்களிலும் இவைகளைக்குறித்துப் பேசியிருக்கிறான்; அவன் சொன்னவைகளில் சில காரியங்கள் அறிகிறதற்கு அரிதாயிருக்கிறது; கல்லாதவர்களும் உறுதியில்லாதவர்களும் மற்ற வேதவாக்கியங்களைப் புரட்டுகிறதுபோலத் தங்களுக்குக் கேடுவரத்தக்கதாக இவைகளையும் புரட்டுகிறார்கள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ல்லா நிருபங்களிலும் இவைகளைக்குறித்துப் பேசியிருக்கிறான்; அவன் சொன்னவைகளில் சில காரியங்கள் அறிகிறதற்கு அரிதாயிருக்கிறது; கல்லாதவர்களும் உறுதியில்லாதவர்களும் மற்ற வேதவாக்கியங்களைப் புரட்டுகிறதுபோலத் தங்களுக்குக் கேடுவரத்தக்கதாக இவைகளையும் புரட்டுகிறார்கள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பிரியமானவர்களே, இவைகள் முன்னமே நீங்கள் அறிந்திருக்கிறபடியால், அக்கிரமக்காரருடைய வஞ்சகத்திலே நீங்கள் இழுப்புண்டு உங்கள் உறுதியிலிருந்து விலகி விழுந்துபோகாதபடிக்கு எச்சரிக்கையாயிருந்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ஆதலால் பிரியமானவர்களே, இவைகள் முன்னமே நீங்கள் அறிந்திருக்கிறபடியால், அக்கிரமக்காரருடைய வஞ்சகத்திலே நீங்கள் இழுப்புண்டு உங்கள் உறுதியிலிருந்து விலகி விழுந்துபோகாதபடிக்கு எச்சரிக்கையாயிருந்த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ம்முடைய கர்த்தரும் இரட்சகருமாகிய இயேசுகிறிஸ்துவின் கிருபையிலும் அவரை அறிகிற அறிவிலும் வளருங்கள். அவருக்கு இப்பொழுதும் என்றென்றைக்கும் மகிமையுண்டாவதாக. ஆமெ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ம்முடைய கர்த்தரும் இரட்சகருமாகிய இயேசுகிறிஸ்துவின் கிருபையிலும் அவரை அறிகிற அறிவிலும் வளருங்கள். அவருக்கு இப்பொழுதும் என்றென்றைக்கும் மகிமையுண்டாவதாக. ஆமெ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ரிசுத்த தீர்க்கதரிசிகளால் முன்சொல்லப்பட்ட வார்த்தைகளையும், இரட்சகாராயிருக்கிற கர்த்தருடைய அப்போஸ்தலராகிய எங்களுடைய கட்டளைகளையும் நீங்கள் நினைவுகூரும்படி இந்த நிருபங்களினால் உங்கள் உண்மையான மனதை நினைப்பூட்டி எழுப்புகிறே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பரிசுத்த தீர்க்கதரிசிகளால் முன்சொல்லப்பட்ட வார்த்தைகளையும், இரட்சகாராயிருக்கிற கர்த்தருடைய அப்போஸ்தலராகிய எங்களுடைய கட்டளைகளையும் நீங்கள் நினைவுகூரும்படி இந்த நிருபங்களினால் உங்கள் உண்மையான மனதை நினைப்பூட்டி எழுப்புகிறே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ுதலாவது நீங்கள் அறியவேண்டியது என்னவெனில்: கடைசிநாட்களில் பரியாசக்காரர் வந்து, தங்கள் சுயஇச்சைகளின்படியே நடந்து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ுதலாவது நீங்கள் அறியவேண்டியது என்னவெனில்: கடைசிநாட்களில் பரியாசக்காரர் வந்து, தங்கள் சுயஇச்சைகளின்படியே நடந்து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வருவார் என்று சொல்லுகிற வாக்குத்தத்தம் எங்கே? பிதாக்கள் நித்திரையடைந்தபின்பு சகலமும் சிருஷ்டிப்பின் தோற்றமுதல் இருந்தவிதமாயிருக்கிறதே என்று சொல்லு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வர் வருவார் என்று சொல்லுகிற வாக்குத்தத்தம் எங்கே? பிதாக்கள் நித்திரையடைந்தபின்பு சகலமும் சிருஷ்டிப்பின் தோற்றமுதல் இருந்தவிதமாயிருக்கிறதே என்று சொல்லுவ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5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वे तो जान बूझ कर यह भूल गए, कि परमेश्वर के वचन के द्वारा से आकाश प्राचीन काल से वर्तमान है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ृथ्वी भी जल में से बनी और जल में स्थिर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इन्हीं के द्वारा उस युग का जगत जल में डूब कर नाश हो गय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पर वर्तमान काल के आकाश और पृथ्वी उसी वचन के द्वारा इसलिये रखे हैं, कि जलाए जाएं; और वह भक्तिही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ुष्यों के न्याय और नाश होने के दिन तक ऐसे ही रखे रहेंगे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हे प्रियों, यह एक बात तुम से छिपी न रहे, कि प्रभु के यहां एक दिन हजार वर्ष के बराबर है, और हजा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र्ष एक दिन के बराबर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प्रभु अपनी प्रतिज्ञा के विषय में देर नहीं करता, जैसी देर कितने लोग समझते हैं; पर तुम्हारे विष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ें धीरज धरता है, और नहीं चाहता, कि कोई नाश हो; वरन यह कि सब को मन फिराव का अवसर मिल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परन्तु प्रभु का दिन चोर की नाईं आ जाएगा, उस दिन आकाश बड़ी हड़हड़ाहट के शब्द से जाता रहेगा, औ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हे प्रियो, अब मैं तुम्हें यह दूसरी पत्री लिखता हूं, और दोनों में सुधि दिला कर तुम्हारे शुद्ध म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त्व बहुत ही तप्त होकर पिघल जाएंगे, और पृथ्वी और उस पर के काम जल जाऐ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ो जब कि ये सब वस्तुएं, इस रीति से पिघलने वाली हैं, तो तुम्हें पवित्र चाल चलन और भक्ति में कै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नुष्य होना चाहिए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और परमेश्वर के उस दिन की बाट किस रीति से जोहना चाहिए और उसके जल्द आने के लिये कैसा यत्न करन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चाहिए; जिस के कारण आकाश आग से पिघल जाएंगे, और आकाश के गण बहुत ही तप्त होकर गल जाए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पर उस की प्रतिज्ञा के अनुसार हम एक नए आकाश और नई पृथ्वी की आस देखते हैं जिन में धामिर्कता वा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ेगी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इसलिये, हे प्रियो, जब कि तुम इन बातों की आस देखते हो तो यत्न करो कि तुम शान्ति से उसके साम्हन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निष्कलंक और निर्दोष ठहर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और हमारे प्रभु के धीरज को उद्धार समझो, जैसे हमारे प्रिय भाई पौलुस न भी उस ज्ञान के अनुसार जो उस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ो उभार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िला, तुम्हें लिख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वैसे ही उस ने अपनी सब पत्रियों में भी इन बातों की चर्चा की है जिन में कितनी बातें ऐसी है, जिन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मझना कठिन है, और अनपढ़ और चंचल लोग उन के अर्थों को भी पवित्र शास्त्र की और बातों की नाईं खींच तान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अपने ही नाश का कारण बना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इसलिये हे प्रियो तुम लोग पहिले ही से इन बातों को जान कर चौकस रहो, ताकि अधमिर्यों के भ्रम में फं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र अपनी स्थिरता को हाथ से कहीं खो न द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पर हमारे प्रभु, और उद्धारकर्ता यीशु मसीह के अनुग्रह और पहचान में बढ़ते जाओ। उसी की महिमा अब भ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ो, और युगानुयुग होती रहे। आमीन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ि तुम उन बातों को, जो पवित्र भविश्यद्वक्ताओं ने पहिले से कही हैं और प्रभु, और उद्धारकर्ता की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आज्ञा को स्मरण करो, जो तुम्हारे प्रेरितों के द्वारा दी गई थी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और यह पहिले जान लो, कि अन्तिम दिनों में हंसी ठट्ठा करने वाले आएंगे, जो अपनी ही अभिलाषाओं क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अनुसार चलेंग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और कहेंगे, उसके आने की प्रतिज्ञा कहां गई? क्योंकि जब से बाप-दादे सो गए हैं, सब कुछ वैसा ही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ैसा सृष्टि के आरम्भ से था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पतरस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2026-09-05T22:12:04Z</dcterms:created>
  <dcterms:modified xsi:type="dcterms:W3CDTF">2026-09-05T22:12:04Z</dcterms:modified>
  <dc:title>2 पतरस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