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றியவர்கள் மறக்கப்படுவதில்லை
எளியோர் நம்பிக்கை வீண்போவதில்லை – 2
எளியோர் நம்பிக்கை வீண்போவதில்லை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துதித்திடுவேன்
முழு உள்ளத்தோடு புக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உம்மில் மகிழ்ந்து
களிகூர்கின்றேன் தினமும்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டுக்கப்படுவோர்க்கு அடைக்கலமே
நெருக்கடி வேளையில் புகலிடமே – 2
அடைக்கலமே புகலிடமே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துதித்திடுவேன்
முழு உள்ளத்தோடு புக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டி தேடி வரும் மனிதர்களை
டாடி கைவிடுவதே இல்லை – 2
ஒருபோதும் கைவிட மாட்டீர்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துதித்திடுவேன்
முழு உள்ளத்தோடு புக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2026-09-16T16:06:29Z</dcterms:created>
  <dcterms:modified xsi:type="dcterms:W3CDTF">2026-09-16T16:06:29Z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