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ுவேன் முழு இதயத்தோடு
புகழ்ந்திடுவேன் முழு உள்ளத்தோடு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றியவர்கள் மறக்கப்படுவதில்லை
எளியோர் நம்பிக்கை வீண்போவதில்லை – 2
எளியோர் நம்பிக்கை வீண்போவதில்லை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இதயத்தோடு துதித்திடுவேன்
முழு உள்ளத்தோடு புகழ்ந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ுவேன் முழு இதயத்தோடு
புகழ்ந்திடுவேன் முழு உள்ளத்தோடு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ுவேன் முழு இதயத்தோடு
புகழ்ந்திடுவேன் முழு உள்ளத்தோடு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 உம்மில் மகிழ்ந்து
களிகூர்கின்றேன் தினமும்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ுவேன் முழு இதயத்தோடு
புகழ்ந்திடுவேன் முழு உள்ளத்தோடு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ஒடுக்கப்படுவோர்க்கு அடைக்கலமே
நெருக்கடி வேளையில் புகலிடமே – 2
அடைக்கலமே புகலிடமே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இதயத்தோடு துதித்திடுவேன்
முழு உள்ளத்தோடு புகழ்ந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ுவேன் முழு இதயத்தோடு
புகழ்ந்திடுவேன் முழு உள்ளத்தோடு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டி தேடி வரும் மனிதர்களை
டாடி கைவிடுவதே இல்லை – 2
ஒருபோதும் கைவிட மாட்டீர் – 2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ு இதயத்தோடு துதித்திடுவேன்
முழு உள்ளத்தோடு புகழ்ந்தி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2026-07-31T18:35:05Z</dcterms:created>
  <dcterms:modified xsi:type="dcterms:W3CDTF">2026-07-31T18:35:05Z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