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y will, O Lord, not mine, 
Teach me to say ; 
Not my will, Lord, but Thine, 
I would obey ; 
Then shall I know the joy, 
And Thy name glorify, 
When I, on earth, shall try 
To follow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y weakness, Lord, I own, 
From day to day ; 
I listen for Thy voice 
To lead the way ; 
Oh, wilt Thou send the light 
To make my pathway bright, 
And show me what is right, 
The only 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cannot see just where 
The Spirit leads, 
But know that Christ is there, 
Who intercedes; 
Oh, help me now to rest 
On Jesus' loving breast, 
Till He shall manifest 
His love in 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2026-07-31T14:00:03Z</dcterms:created>
  <dcterms:modified xsi:type="dcterms:W3CDTF">2026-07-31T14:00:03Z</dcterms:modified>
  <dc:title>Hymn : 595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