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00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ன்று கிறிஸ்து எழுந்தார்,
அல்லேலுயா!
இன்று வெற்றிசிறந்தார்
அல்லேலுயா!
சிலுவை சுமந்தவர்,
அல்லேலுயா!
மோட்சத்தைத் திறந்தவர்,
அல்லேலு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ஸ்தோத்ரப் பாட்டுப் பாடுவோம்,
அல்லேலுயா!
விண்ணின் வேந்தைப் போற்றுவோம்,
அல்லேலுயா!
அவர் தாழ்ந்துயர்ந்தாரே;
அல்லேலுயா!
மாந்தர் மீட்பர் ஆனாரே
அல்லேலுயா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டநுபவித்தவர்,
அல்லேலுயா!
ரட்சிப்புக்குக் காரணர்,
அல்லேலுயா!
வானில் இப்போதாள்கிறார்;
அல்லேலுயா!
தூதர் பாட்டைக் கேட்கிறார்,
அல்லேலுய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2026-09-08T16:13:22Z</dcterms:created>
  <dcterms:modified xsi:type="dcterms:W3CDTF">2026-09-08T16:13:22Z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