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தோட்ட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னமாய் பணி செய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ியை செப்பன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யைக் காத்துக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க் கால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நித்திரை செய்யலா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எழும்பும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தீவிரம் அடை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தரும் மரங்கள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செழித்து வள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கிருபையின் நாட்கள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நேசர் வர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கனிகளைத் தந்திட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அறுவடை நேரம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சேவையில் முன்னணியில்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மாய் நாம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 மழ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ாய் ஜெய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சத்தின் ஜனங்கள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ப்பினில் நின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2026-07-30T13:45:29Z</dcterms:created>
  <dcterms:modified xsi:type="dcterms:W3CDTF">2026-07-30T13:45:29Z</dcterms:modified>
  <dc:title>துதிப் பாடல்கள் : 370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