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தோட்ட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னமாய் பணி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ியை செப்பன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ைக் காத்துக் கொள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வடைக் கால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நித்திரை செய்யலா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எழும்ப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தீவிரம் அட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தரும் மரங்கள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செழித்து வள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கிருபையின் நாட்கள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நேசர் வர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கனிகளைத் தந்தி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அறுவடை நேரம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சேவையில் முன்னணியில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் நாம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 மழ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ஜெய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சத்தின் ஜனங்கள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னில் நின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2026-09-16T18:55:01Z</dcterms:created>
  <dcterms:modified xsi:type="dcterms:W3CDTF">2026-09-16T18:55:01Z</dcterms:modified>
  <dc:title>துதிப் பாடல்கள் : 370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