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times I hear strange music, 
Like none e'er heard before, 
Come floating softly earthward 
As through heaven's open door : 
It seems like angel voices, 
In strains of joy and love, 
That swell the mighty chorus 
Around the throne ab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weet, unearthly music, 
Heard from a land afar — 
The song of Heaven and Homeland, 
Through doors God leaves ajar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soft, and low, and restful, 
It floods my soul with peace, 
As if God's benediction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de all earth's troubles cease. 
Then grander than the voices 
Of wind, and wave, and sea — 
It fills the dome of heaven 
With glorious harmon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is music haunts me ever, 
Like something heard in dreams — 
It seems to catch the cadence 
Of heavenly winds and streams. 
My heart is filled with rapture, 
To think, some day to come, 
I'll sing it with the angels — 
The song of heaven and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2026-09-08T09:48:46Z</dcterms:created>
  <dcterms:modified xsi:type="dcterms:W3CDTF">2026-09-08T09:48:46Z</dcterms:modified>
  <dc:title>Hymn : 958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