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400218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நேற்றும் இன்றும் என்றும் மாறார்!
இயேசு ரட்சகர்
எல்லாம் மாறினும் இயேசு மாறார்!
மகிமை அவர்க்கே!
மகிமை அவர்க்கே!
மகிமை அவர்க்கே!
எல்லாம் மாறினும் இயேசு மாறார்!
மகிமை அவர்க்கே!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Yesterday, today, forever,
Jesus is the same.
All may change, but Jesus never!
Glory to His Name!
Glory to His Name!
Glory to His Name!
All may change, but Jesus never!
Glory to His N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2026-07-25T13:25:10Z</dcterms:created>
  <dcterms:modified xsi:type="dcterms:W3CDTF">2026-07-25T13:25:10Z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