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 spotless Lamb of God,
On Thee for help I lean;
I know Thy precious blood
Has power to make me clean.
Oh, take my burdened heart,
And wash away its sin;
Thy righteousness impart,
And make me pure within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have no hope beside,
I urge no other plea,
Save Thou hast lived and died,
Hast lived and died for me.
Thy pardoning voice I hear,
That tells me I am Thine;
I can no longer fear
Since Thou, O Christ, art mine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For ever by Thy side
My willing soul would stay;
Be Thou my Guard and Guide
Through life's uncertain day.
No other will I own,
No other name I plead;
Thou didst for sin atone,
And Thou art all I nee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2026-07-25T11:43:23Z</dcterms:created>
  <dcterms:modified xsi:type="dcterms:W3CDTF">2026-07-25T11:43:23Z</dcterms:modified>
  <dc:title>Hymn : 133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