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14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, tell me the story that never grows old, 
The story of One whom the prophets foretold ; 
The Horn of salvation, the Sceptre, the Star,
The Light in the darkness they saw from afar. 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t never grows old, it never grows old ; 
The story of Jesus will never grow old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h, tell me the story that never grows old,
The story the angel at Bethlehem told ; 
The Babe in the manger, of lowliest birth,
The highest archangel excelling in worth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h, tell me the story that never grows old, n
The story the Gospels repeat manifold;
The love and compassion in Jesus we trace,
The power and patience, the glory and grac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Oh, tell me the story that never grows old, 
The story the ages to come will unfold;
The kindness of God in redeeming the lost ; 
The death of our Saviour in paying the cos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2026-09-08T10:59:08Z</dcterms:created>
  <dcterms:modified xsi:type="dcterms:W3CDTF">2026-09-08T10:59:08Z</dcterms:modified>
  <dc:title>Hymn : 257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