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4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e, for the feast is spread ; 
Hark to the call ! 
Come to the Living Bread, 
Broken for all ; 
Come to His  house of wine, 
Low on His breast recline ; 
All that He hath is thine ; 
Come, sinner, com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Come where the fountain flows- 
River of life----
Healing for all thy woes, 
Doubting, and strife ; 
Millions have been supplied, 
No one was e'er denied ; 
Come to the crimson tide, 
Come, sinner, com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Come to the throne of grace, 
Boldly draw near ; 
He who would win the race 
Must tarry here ; 
Whate'er thy want may be 
Here is the grace for thee, 
Jesus thy only plea : 
Come, Christian, come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Come to the Better Land, 
Pilgrim, make haste ! 
Earth is a foreign strand---- 
Wilderness waste ! 
Here are the harps of gold, 
Here are the joys untold---- 
Crowns for the young and old : 
Come, pilgrim, come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Jesus, we come to Thee, 
Oh, take us in ! 
Set Thou our spirits free ; 
Cleanse us from sin ! 
Then, in yon land of light, 
Clothed in our robes of white, 
Resting not day nor night, 
Thee will we sing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2026-07-09T08:53:17Z</dcterms:created>
  <dcterms:modified xsi:type="dcterms:W3CDTF">2026-07-09T08:53:17Z</dcterms:modified>
  <dc:title>Hymn : 281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