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சத்தில் மழைபெய்யாதபடியினால், சிலநாளுக்குப்பின்பு அந்த ஆறு வற்றிப்போயிற்ற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கர்த்தருடைய வார்த்தை அவனுக்கு உண்டாயிற்று, அவர்: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எழுந்து, சீதோனுக்கடுத்த சாறிபாத் ஊருக்குப் போய், அங்கே தங்கியிரு; உன்னைப் பராமரிக்கும்படி அங்கே இருக்கிற ஒரு விதவைக்குக் கட்டளையிட்டேன்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எழுந்து, சீதோனுக்கடுத்த சாறிபாத் ஊருக்குப் போய், அங்கே தங்கியிரு; உன்னைப் பராமரிக்கும்படி அங்கே இருக்கிற ஒரு விதவைக்குக் கட்டளையிட்டேன்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யே அவன் எழுந்து, சாறிபாத்துக்குப் போனான்; அந்தப் பட்டணத்தின் ஒலிமுகவாசலுக்கு அவன் வந்த போது, அங்கே ஒரு விதவை விறகு பொறுக்கிக்கொண்டிருந்தாள்; அவன் அவளைப் பார்த்துக் கூப்பிட்டு, நான் குடிக்கிறதற்குக் கொஞ்சம் தண்ணீர் ஒரு பாத்திரத்தில் எனக்குக் கொண்டுவா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யே அவன் எழுந்து, சாறிபாத்துக்குப் போனான்; அந்தப் பட்டணத்தின் ஒலிமுகவாசலுக்கு அவன் வந்த போது, அங்கே ஒரு விதவை விறகு பொறுக்கிக்கொண்டிருந்தாள்; அவன் அவளைப் பார்த்துக் கூப்பிட்டு, நான் குடிக்கிறதற்குக் கொஞ்சம் தண்ணீர் ஒரு பாத்திரத்தில் எனக்குக் கொண்டுவா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ொண்டுவர அவள் போகிறபோது அவன் அவளை நோக்கிக் கூப்பிட்டு, கொஞ்சம் அப்பமும் உன் கையிலே எனக்குக் கொண்டுவா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ொண்டுவர அவள் போகிறபோது அவன் அவளை நோக்கிக் கூப்பிட்டு, கொஞ்சம் அப்பமும் உன் கையிலே எனக்குக் கொண்டுவா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அவள்: பானையில் ஒரு பிடிமாவும் கலயத்தில் கொஞ்சம் எண்ணெயுமே அல்லாமல், என்னிடத்தில் ஒரு அடையும் இல்லையென்று உம்முடைய தேவனாகிய கர்த்தருடைய ஜீவனைக் கொண்டு சொல்லுகிறேன்; இதோ, நானும் என் குமாரனும் சாப்பிட்டுச் செத்துப்போக, அதை எனக்கும் அவனுக்கும் ஆயத்தப்படுத்துகிறதற்கு இரண்டு விறகு பொறுக்குகிறேன் என்றா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அவள்: பானையில் ஒரு பிடிமாவும் கலயத்தில் கொஞ்சம் எண்ணெயுமே அல்லாமல், என்னிடத்தில் ஒரு அடையும் இல்லையென்று உம்முடைய தேவனாகிய கர்த்தருடைய ஜீவனைக் கொண்டு சொல்லுகிறேன்; இதோ, நானும் என் குமாரனும் சாப்பிட்டுச் செத்துப்போக, அதை எனக்கும் அவனுக்கும் ஆயத்தப்படுத்துகிறதற்கு இரண்டு விறகு பொறுக்குகிறேன் என்றா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ீலேயாத்தின் குடிகளிலே திஸ்பியனாகிய எலியா ஆகாபை நோக்கி: என் வாக்கின்படியே அன்றி இந்த வருஷங்களிலே பனியும் மழையும் பெய்யாதிருக்கும் என்று இஸ்ரவேலின் தேவனாகிய கர்த்தருக்கு முன்பாக நிற்கிற நான் அவருடைய ஜீவனைக்கொண்டு சொல்லுகிறேன்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அவள்: பானையில் ஒரு பிடிமாவும் கலயத்தில் கொஞ்சம் எண்ணெயுமே அல்லாமல், என்னிடத்தில் ஒரு அடையும் இல்லையென்று உம்முடைய தேவனாகிய கர்த்தருடைய ஜீவனைக் கொண்டு சொல்லுகிறேன்; இதோ, நானும் என் குமாரனும் சாப்பிட்டுச் செத்துப்போக, அதை எனக்கும் அவனுக்கும் ஆயத்தப்படுத்துகிறதற்கு இரண்டு விறகு பொறுக்குகிறேன் என்றா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எலியா அவளைப் பார்த்து: பயப்படாதே; நீ போய் உன் வார்த்தையின்படி ஆயத்தப்படுத்து; ஆனாலும் முதல் அதிலே எனக்கு ஒரு சிறிய அடையைப் பண்ணி என்னிடத்தில் கொண்டுவா; பின்பு உனக்கும் உன் குமாரனுக்கும் பண்ணலா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எலியா அவளைப் பார்த்து: பயப்படாதே; நீ போய் உன் வார்த்தையின்படி ஆயத்தப்படுத்து; ஆனாலும் முதல் அதிலே எனக்கு ஒரு சிறிய அடையைப் பண்ணி என்னிடத்தில் கொண்டுவா; பின்பு உனக்கும் உன் குமாரனுக்கும் பண்ணலா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் தேசத்தின்மேல் மழையைக் கட்டளையிடும் நாள்மட்டும் பானையின் மா செலவழிந்துபோவதும் இல்லை; கலசத்தின் எண்ணெய் குறைந்துபோவதும் இல்லை என்று இஸ்ரவேலின் தேவனாகிய கர்த்தர் சொல்லுகிறார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் தேசத்தின்மேல் மழையைக் கட்டளையிடும் நாள்மட்டும் பானையின் மா செலவழிந்துபோவதும் இல்லை; கலசத்தின் எண்ணெய் குறைந்துபோவதும் இல்லை என்று இஸ்ரவேலின் தேவனாகிய கர்த்தர் சொல்லுகிறார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ள் போய், எலியாவின் சொற்படி செய்தாள்; அவளும், இவனும், அவள் வீட்டாரும் அநேகநாள் சாப்பிட்ட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ள் போய், எலியாவின் சொற்படி செய்தாள்; அவளும், இவனும், அவள் வீட்டாரும் அநேகநாள் சாப்பிட்ட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் எலியாவைக்கொண்டு சொன்ன வார்த்தையின்படியே, பானையிலே மா செலவழிந்துபோகவும் இல்லை; கலசத்தின் எண்ணெய் குறைந்துபோகவும் இ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் எலியாவைக்கொண்டு சொன்ன வார்த்தையின்படியே, பானையிலே மா செலவழிந்துபோகவும் இல்லை; கலசத்தின் எண்ணெய் குறைந்துபோகவும் இ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வைகள் நடந்தபின்பு, வீட்டுக்காரியாகிய அந்த ஸ்திரீயின் மகன் வியாதியில் விழுந்தான்; அவனுடைய சுவாசம் போகுமட்டும் அவனுடைய வியாதி அதிகரித்துக்கொண்டே இருந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ீலேயாத்தின் குடிகளிலே திஸ்பியனாகிய எலியா ஆகாபை நோக்கி: என் வாக்கின்படியே அன்றி இந்த வருஷங்களிலே பனியும் மழையும் பெய்யாதிருக்கும் என்று இஸ்ரவேலின் தேவனாகிய கர்த்தருக்கு முன்பாக நிற்கிற நான் அவருடைய ஜீவனைக்கொண்டு சொல்லுகிறேன்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வள் எலியாவை நோக்கி: தேவனுடைய மனுஷனே, எனக்கும் உமக்கும் என்ன? என் அக்கிரமத்தை நினைக்கப்பண்ணவும், என் குமாரனைச் சாகப்பண்ணவுமா? என்னிடத்தில் வந்தீர் என்றா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வள் எலியாவை நோக்கி: தேவனுடைய மனுஷனே, எனக்கும் உமக்கும் என்ன? என் அக்கிரமத்தை நினைக்கப்பண்ணவும், என் குமாரனைச் சாகப்பண்ணவுமா? என்னிடத்தில் வந்தீர் என்ற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ற்கு அவன்: உன் குமாரனை என்னிடத்தில் தா என்று சொல்லி, அவனை அவள் மடியிலிருந்து எடுத்து, தான் தங்கியிருக்கிற மேல்வீட்டிலே அவனைக் கொண்டுபோய், தன் கட்டிலின்மேல் வைத்து: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ற்கு அவன்: உன் குமாரனை என்னிடத்தில் தா என்று சொல்லி, அவனை அவள் மடியிலிருந்து எடுத்து, தான் தங்கியிருக்கிற மேல்வீட்டிலே அவனைக் கொண்டுபோய், தன் கட்டிலின்மேல் வைத்து: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தேவனாகிய கர்த்தாவே, நான் தங்கியிருக்க இடங்கொடுத்த இந்த விதவையின் மகனைச் சாகப்பண்ணினதினால் அவளுக்குத் துக்கத்தை வருவித்தீரோ என்று கர்த்தரை நோக்கிக் கூப்பிட்டு;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தேவனாகிய கர்த்தாவே, நான் தங்கியிருக்க இடங்கொடுத்த இந்த விதவையின் மகனைச் சாகப்பண்ணினதினால் அவளுக்குத் துக்கத்தை வருவித்தீரோ என்று கர்த்தரை நோக்கிக் கூப்பிட்டு;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ப் பிள்ளையின்மேல் மூன்று தரம் குப்புறவிழுந்து: என் தேவனாகிய கர்த்தாவே, இந்தப் பிள்ளையின் ஆத்துமா அவனுக்குள் திரும்பிவரப்பண்ணும் என்று கர்த்தரை நோக்கி விண்ணப்பம் பண்ணி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ப் பிள்ளையின்மேல் மூன்று தரம் குப்புறவிழுந்து: என் தேவனாகிய கர்த்தாவே, இந்தப் பிள்ளையின் ஆத்துமா அவனுக்குள் திரும்பிவரப்பண்ணும் என்று கர்த்தரை நோக்கி விண்ணப்பம் பண்ணின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் எலியாவின் சத்தத்தைக் கேட்டார்; பிள்ளையினுடைய ஆத்துமா அவனுள் திரும்பிவந்தது; அவன் பிழைத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எலியா பிள்ளையை எடுத்து, மேல்வீட்டிலிருந்து அவனைக் கீழ்வீட்டிற்குள் கொண்டுவந்து, அவனை அவன் தாயினிடத்தில் கொடுத்து: பார் உன் பிள்ளை உயிரோடிருக்கிறான் என்று சொன்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ீலேயாத்தின் குடிகளிலே திஸ்பியனாகிய எலியா ஆகாபை நோக்கி: என் வாக்கின்படியே அன்றி இந்த வருஷங்களிலே பனியும் மழையும் பெய்யாதிருக்கும் என்று இஸ்ரவேலின் தேவனாகிய கர்த்தருக்கு முன்பாக நிற்கிற நான் அவருடைய ஜீவனைக்கொண்டு சொல்லுகிறேன் என்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எலியா பிள்ளையை எடுத்து, மேல்வீட்டிலிருந்து அவனைக் கீழ்வீட்டிற்குள் கொண்டுவந்து, அவனை அவன் தாயினிடத்தில் கொடுத்து: பார் உன் பிள்ளை உயிரோடிருக்கிறான் என்று சொன்ன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அந்த ஸ்திரீ எலியாவை நோக்கி: நீர் தேவனுடைய மனுஷன் என்றும், உம்முடைய வாயிலிருந்து பிறக்கும் கர்த்தரின் வார்த்தை உண்மை என்றும், இதினால் இப்போது அறிந்திருக்கிறேன் என்றா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அந்த ஸ்திரீ எலியாவை நோக்கி: நீர் தேவனுடைய மனுஷன் என்றும், உம்முடைய வாயிலிருந்து பிறக்கும் கர்த்தரின் வார்த்தை உண்மை என்றும், இதினால் இப்போது அறிந்திருக்கிறேன் என்றா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்பு கர்த்தருடைய வார்த்தை அவனுக்கு உண்டாயிற்று, அவர்: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இவ்விடத்தை விட்டுக் கீழ்த்திசையை நோக்கிப் போய், யோர்தானுக்கு நேராயிருக்கிற கேரீத் ஆற்றண்டையில் ஒளித்துக்கொண்டிர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 ஆற்றின் தண்ணீரைக் குடிப்பாய்; அங்கே உன்னைப் போஷிக்க, காகங்களுக்குக் கட்டளையிடுவேன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போய், கர்த்தருடைய வார்த்தையின்படியே யோர்தானுக்கு நேராயிருக்கிற கேரீத் ஆற்றண்டையிலே தங்கியிருந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ாகங்கள் அவனுக்கு விடியற்காலத்தில் அப்பமும் இறைச்சியும், சாயங்காலத்தில் அப்பமும் இறைச்சியும் கொண்டுவந்தது; தாகத்திற்கு அந்த ஆற்றின் தண்ணீரைக் குடித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6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પણ થોડા સમય પછી, નાની નદીનું પાણી સુકાઈ ગયું કેમકે દેશમાં કોઈ સ્થળે વરસાદ વરસ્યો ન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પછી યહોવાએ એલિયાને કહ્યુ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“તું ઊઠ, અને સિદોન નગરની પાસેના સારફત ગામમાં જઈને રહે, ત્યાં એક વિધવા સ્ત્રી રહે છે, તે તાર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ોષણ કરશે, તે માંટે મેં તેને આજ્ઞા આપી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આથી તે સારફત ચાલ્યો ગયો, જયારે તે ગામની ભાગોળે પહોંચ્યો ત્યારે, તેણે એક વિધવા સ્ત્રીને લાકડ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ીણતી જોઈ, તેણે તેનું અભિવાદન કર્યુ અને કહ્યું, “જરા મને કૂંજામાં થોડું પાણી પીવા લાવી આપોન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તે પાણી લેવા જતી હતી એટલામાં એલિયાએ તેને બૂમ પાડીને કહ્યું, “માંરે માંટે ટૂકડો રોટલીનો પ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ાવજ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પણ તે વિધવા બોલી, “તમાંરા દેવ યહોવાના સમ માંરી બરણીમાં મુઠ્ઠી લોટ અને કૂજામાં થોડું તેલ છે; 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િવાય માંરી પાસે કશું ખાવાનું નથી. હું અહીં આ થોડા લાકડાં ભેગાં કરવા આવી છું, જેથી જઈને મરતાં પહેલ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એલિયા ગિલયાદના તિશ્બેનો હતો, તેણે આહાબને કહ્યું કે, “ઇસ્રાએલના દેવ યહોવા જેની સંમુખ ઊભો રહું છ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ંરે માંટે ને માંરા પુત્રના છેલ્લા ભોજન માંટે કંઈ રાંધી શક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એલિયાએ કહ્યું, “ગભરાઈશ નહિ, જા ને હું કહું છું એ પ્રમાંણે કર. પહેલાં માંરા માંટે એક નાની રોટલ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નાવજે, પછી એક તારા માંટે બનાવ,અને ત્યાર પછી એક તારા પુત્ર માંટે બનાવ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કારણ, ઇસ્રાએલના યહોવા દેવનાં વચન છે કે, ‘યહોવા ભૂમિ પર વરસાદ ન મોકલે, ત્યાં સુધી બરણી માંનો લો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તેલનો કૂંજો કદી ખાલી થશે નહિ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આથી તેણે જઈને એલિયાના કહેવા મુજબ કર્યુ; અને લાંબા સમય સુધી એલિયાને, તે સ્રીને અને તેના કુટુંબ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ાવાનું મળતું રહ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એલિયા માંરફતે યહોવાએ જે ભવિષ્યવાણી કરી હતી તે સાચી પડી અને તે પ્રમાંણે લોટની બરણી અને તેલ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ૂંજો કદી ખાલી થયા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ત્યારબાદ તે ઘરવાળી સ્રીનો પુત્ર માંદો પડયો, તેની માંદગી એટલી ભારે હતી કે તેનું મૃત્યુ થ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ો હું સેવક છું, અને હું માંરા જીવના સમ ખાઈને કહું છું કે હવેનાં વષોર્માં હું કહું નહિ ત્યાં સુધ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ત્યારે તેણે એલિયાને કહ્યું, “ઓ યહોવાના માંણસ, તમે શા માંટે આવીને માંરા એ પાપ વિષે યાદ કરાવો છ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ને લીધે માંરો પુત્ર મરી ગયો હતો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એલિયાએ તેને કહ્યું, “તારા પુત્રને માંરી પાસે લાવ.” એમ કહીને એલિયાએ તેના ખોળામાંથી બાળકને લઈ લીધ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પોતે રહેતો હતો તે માંળ ઉપરની ઓરડીમાં લઈ જઈ તેને પોતાની પથારીમાં નીચે મૂક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પછી તેણે યહોવાને પ્રાર્થના કરતાં કહ્યું, “ઓ માંરા યહોવા દેવ, હું જેને ત્યાં ઊતર્યો છું,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ધવાને તમાંરે સાચેજ નુકસાન પહોંચાડવું છે? એના પુત્રને તમે શા માંટે માંરી નાખ્યો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તેણે પોતે બાળક તરફ ખેંચાઇને ત્રણ વખત લાંબા થઈને યહોવાને મોટેથી પ્રાર્થના કરી કે, “ઓ માંરા દેવ,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ળકને ફરી જીવતો કરી દ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યહોવાએ તેનો પોકાર સાંભળ્યો. પેલા બાળકને ફરીથી જીવતો કર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એલિયાએ તેને ઉપાડી લઈ ઘરના પરના માંળપરની ઓરડીમાંથી તેને તેની માંતા પાસે લઇ આવ્યો. તે બાળકને તે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ઝાકળ કે વરસાદ પડવાના નથી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ંતાને સુપ્રત કરીને તેણે કહ્યું, “જો, તારો પુત્ર તો જીવે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તેથી તે સ્ત્રીએ કહ્યું, “હવે હું ખાતરી પૂર્વક જાણું છું કે તમે દેવના માંણસ છો, અને તમે બોલો છ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 યહોવાનું વચન છે તે સત્ય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્યારબાદ તેને યહોવા તરફથી આ સંદેશો મળ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“આ જગ્યા છોડીને તું પૂર્વ તરફ જા, યર્દન નદીની બાજુમાં કરીથના વહેળા પાસે સંતાઈ જ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ઝરણાનું પાણી પીજે, અને મેં કાગડાઓને આજ્ઞા કરી છે કે તે તને ત્યાં ખવડાવ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તેણે યહોવાનાં કહ્યાં પ્રમાંણે કર્યુ. તે યર્દન નદીની બાજુમાં આવેલ કરીથના વહેળા પાસે ગ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કાગડાઓ સવાર-સાંજ તેને રોટલી તથા માંસ લાવી આપતા, અને તે ઝરણામાંથી પાણી પી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2026-06-03T12:39:51Z</dcterms:created>
  <dcterms:modified xsi:type="dcterms:W3CDTF">2026-06-03T12:39:51Z</dcterms:modified>
  <dc:title>1 இராஜாக்கள்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