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4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hear the joyful message, 
'Tis sounding far and wide : 
Good news of full salvation, 
Through Him, the Crucified ; 
God's Word is truth eternal ; 
Its promise all may claim, 
Who look by faith to Jesus, 
And call upon His nam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osoever calleth, whosoever calleth, 
Whosoever calleth on His name shall be saved ! 
Whosoever calleth, whosoever calleth, 
Whosoever calleth on the Lord shall be saved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Ye souls that long in darkness 
The path of sin have trod, 
Behold the light of mercy ! 
Behold the Lamb of God ! 
With all your heart believe Him, 
And now the promise claim----- 
That none shall ever perish 
Who call upon His nam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Ye weary, heavy-laden, 
Oppressed with toil and care : 
He waits to bid you welcome, 
And all your burdens bear ; 
A precious gift He offers, 
A gift that all may claim, 
Who look to Him believing, 
And call upon His nam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2026-07-30T22:06:52Z</dcterms:created>
  <dcterms:modified xsi:type="dcterms:W3CDTF">2026-07-30T22:06:52Z</dcterms:modified>
  <dc:title>Hymn : 419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