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அதிபதிகள் ஜனங்களை நோக்கி: புதுவீட்டைக் கட்டி, அதைப் பிரதிஷ்டைபண்ணாதிருக்கிறவன் எவனோ, அவன் தன் வீட்டுக்குத் திரும்பிப்போகக்கடவன்; அவன் யுத்தத்திலே செத்தால் வேறொருவன் அதைப் பிரதிஷ்டைபண்ணவேண்டியதா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ிராட்சத்தோட்டத்தை நாட்டி, அதை அநுபவியாதிருக்கிறவன் எவனோ, அவன் தன் வீட்டுக்குத் திரும்பிப்போகக்கடவன்; அவன் யுத்தத்திலே செத்தால் வேறொருவன் அதை அநுபவிக்கவேண்டியதா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ிராட்சத்தோட்டத்தை நாட்டி, அதை அநுபவியாதிருக்கிறவன் எவனோ, அவன் தன் வீட்டுக்குத் திரும்பிப்போகக்கடவன்; அவன் யுத்தத்திலே செத்தால் வேறொருவன் அதை அநுபவிக்கவேண்டியத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பெண்ணைத் தனக்கு நியமித்துக்கொண்டு, அவளை விவாகம்பண்ணாதிருக்கிறவன் எவனோ, அவன் தன் வீட்டுக்குத்திரும்பிப்போகக்கடவன்; அவன் யுத்தத்திலே செத்தால் வேறொருவன் அவளை விவாகம்பண்ணவேண்டியதாகும் என்று சொல்ல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பெண்ணைத் தனக்கு நியமித்துக்கொண்டு, அவளை விவாகம்பண்ணாதிருக்கிறவன் எவனோ, அவன் தன் வீட்டுக்குத்திரும்பிப்போகக்கடவன்; அவன் யுத்தத்திலே செத்தால் வேறொருவன் அவளை விவாகம்பண்ணவேண்டியதாகும் என்று சொல்ல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அதிபதிகள் ஜனங்களுடனே பேசி: பயங்காளியும் திடனற்றவனுமாயிருக்கிறவன் எவனோ, அவன் தன் சகோதரரின் இருதயத்தைத் தன் இருதயத்தைப்போலக் கரைந்துபோகப்பண்ணாதபடிக்கு, தன் வீட்டுக்குத் திரும்பிப்போகக்கடவன் என்று சொல்ல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அதிபதிகள் ஜனங்களுடனே பேசி: பயங்காளியும் திடனற்றவனுமாயிருக்கிறவன் எவனோ, அவன் தன் சகோதரரின் இருதயத்தைத் தன் இருதயத்தைப்போலக் கரைந்துபோகப்பண்ணாதபடிக்கு, தன் வீட்டுக்குத் திரும்பிப்போகக்கடவன் என்று சொல்ல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பதிகள் ஜனங்களோடே பேசிமுடிந்தபின்பு, ஜனங்களை நடத்தும்படி சேனைத்தலைவரை நியமிக்கக்கட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ஒரு பட்டணத்தின்மேல் யுத்தம்பண்ண நெருங்கும்போது, அந்தப் பட்டணத்தாருக்குச் சமாதானம் கூறக்கட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ஒரு பட்டணத்தின்மேல் யுத்தம்பண்ண நெருங்கும்போது, அந்தப் பட்டணத்தாருக்குச் சமாதானம் கூறக்கட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சத்துருக்களுக்கு எதிராக யுத்தஞ்செய்யப் புறப்பட்டுப் போகையில், குதிரைகளையும் இரதங்களையும், உன்னிலும் பெரிய கூட்டமாகிய ஜனங்களையும் கண்டால், அவர்களுக்குப் பயப்படாயாக; உன்னை எகிப்து தேசத்திலிருந்து புறப்படப்பண்ணின உன் தேவனாகிய கர்த்தர் உன்னோடே இருக்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உனக்குச் சமாதானமான உத்தரவுகொடுத்து, வாசலைத் திறந்தால், அதிலுள்ள ஜனங்கள் எல்லாரும் உனக்குப் பகுதி கட்டுகிறவர்களாகி, உனக்கு ஊழியஞ்செய்யக்கடவ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உன்னோடே சமாதானப்படாமல், உன்னோடே யுத்தம்பண்ணுவார்களானால், நீ அதை முற்றிக்கைபோ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ேவனாகிய கர்த்தர் அதை உன் கையில் ஒப்புக்கொடுக்கும்போது, அதிலுள்ள புருஷர்கள் எல்லாரையும் பட்டயக்கருக்கினால் வெட்ட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ஸ்திரீகளையும் குழந்தைகளையும் மிருகஜீவன்களையும் மாத்திரம் உயிரோடே வைத்து, பட்டணத்திலுள்ள எல்லாவற்றையும் கொள்ளையிட்டு, உன் தேவனாகிய கர்த்தர் உனக்கு ஒப்புக்கொடுத்த உன் சத்துருக்களின் கொள்ளைப்பொருளை அநுபவிப்பாய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ஸ்திரீகளையும் குழந்தைகளையும் மிருகஜீவன்களையும் மாத்திரம் உயிரோடே வைத்து, பட்டணத்திலுள்ள எல்லாவற்றையும் கொள்ளையிட்டு, உன் தேவனாகிய கர்த்தர் உனக்கு ஒப்புக்கொடுத்த உன் சத்துருக்களின் கொள்ளைப்பொருளை அநுபவிப்பாய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 ஜாதிகளைச் சேர்ந்த பட்டணங்களாயிராமல், உனக்கு வெகுதூரத்திலிருக்கிற சகல பட்டணங்களுக்கும் இப்படியே செய்வாய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தேவனாகிய கர்த்தர் உனக்குச் சுதந்தரமாகக் கொடுக்கிற ஏத்தியர், எமோரியர், கானானியர், பெரிசியர், ஏவியர், எபூசியர் என்னும் ஜனங்களின் பட்டணங்களிலேமாத்திரம் சுவாசமுள்ளதொன்றையும் உயிரோடே வைக்காம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தேவனாகிய கர்த்தர் உனக்குச் சுதந்தரமாகக் கொடுக்கிற ஏத்தியர், எமோரியர், கானானியர், பெரிசியர், ஏவியர், எபூசியர் என்னும் ஜனங்களின் பட்டணங்களிலேமாத்திரம் சுவாசமுள்ளதொன்றையும் உயிரோடே வைக்காம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உன் தேவனாகிய கர்த்தர் உனக்குக் கட்டளையிட்டபடியே சங்காரம்பண்ணக்கடவ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உன் தேவனாகிய கர்த்தர் உனக்குக் கட்டளையிட்டபடியே சங்காரம்பண்ணக்கடவ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சத்துருக்களுக்கு எதிராக யுத்தஞ்செய்யப் புறப்பட்டுப் போகையில், குதிரைகளையும் இரதங்களையும், உன்னிலும் பெரிய கூட்டமாகிய ஜனங்களையும் கண்டால், அவர்களுக்குப் பயப்படாயாக; உன்னை எகிப்து தேசத்திலிருந்து புறப்படப்பண்ணின உன் தேவனாகிய கர்த்தர் உன்னோடே இருக்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தங்கள் தேவர்களுக்குச் செய்கிற தங்களுடைய சகல அருவருப்புகளின்படியே நீங்களும் செய்ய உங்களுக்குக் கற்றுக்கொடாமலும், நீங்கள் உங்கள் தேவனாகிய கர்த்தருக்கு விரோதமாய்ப் பாவஞ்செய்யாமலும் இருக்கும்படி இப்படிச் செய்ய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தங்கள் தேவர்களுக்குச் செய்கிற தங்களுடைய சகல அருவருப்புகளின்படியே நீங்களும் செய்ய உங்களுக்குக் கற்றுக்கொடாமலும், நீங்கள் உங்கள் தேவனாகிய கர்த்தருக்கு விரோதமாய்ப் பாவஞ்செய்யாமலும் இருக்கும்படி இப்படிச் செய்ய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ஒரு பட்டணத்தின்மேல் யுத்தம்பண்ணி அதைப் பிடிக்க அநேக நாள் அதை முற்றிக்கைபோட்டிருக்கும்போது, நீ கோடரியை ஓங்கி, அதின் மரங்களைவெட்டிச் சேதம்பண்ணாயாக; அவைகளின் கனியை நீ புசிக்கலாமே; ஆகையால் உனக்குக் கொத்தளத்திற்கு உதவுமென்று அவைகளை வெட்டாயாக; வெளியின் விருட்சங்கள் மனுஷனுடைய ஜீவனத்துக்கானவை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ஒரு பட்டணத்தின்மேல் யுத்தம்பண்ணி அதைப் பிடிக்க அநேக நாள் அதை முற்றிக்கைபோட்டிருக்கும்போது, நீ கோடரியை ஓங்கி, அதின் மரங்களைவெட்டிச் சேதம்பண்ணாயாக; அவைகளின் கனியை நீ புசிக்கலாமே; ஆகையால் உனக்குக் கொத்தளத்திற்கு உதவுமென்று அவைகளை வெட்டாயாக; வெளியின் விருட்சங்கள் மனுஷனுடைய ஜீவனத்துக்கானவை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ஒரு பட்டணத்தின்மேல் யுத்தம்பண்ணி அதைப் பிடிக்க அநேக நாள் அதை முற்றிக்கைபோட்டிருக்கும்போது, நீ கோடரியை ஓங்கி, அதின் மரங்களைவெட்டிச் சேதம்பண்ணாயாக; அவைகளின் கனியை நீ புசிக்கலாமே; ஆகையால் உனக்குக் கொத்தளத்திற்கு உதவுமென்று அவைகளை வெட்டாயாக; வெளியின் விருட்சங்கள் மனுஷனுடைய ஜீவனத்துக்கானவை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ுசிக்கிறதற்கேற்ற கனி கொடாத மரம் என்று நீ அறிந்திருக்கிற மரங்களைமாத்திரம் வெட்டியழித்து, உன்னோடே யுத்தம்பண்ணுகிற பட்டணம் பிடிபடுமட்டும் அதற்கு எதிராகக் கொத்தளம்போடல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ுசிக்கிறதற்கேற்ற கனி கொடாத மரம் என்று நீ அறிந்திருக்கிற மரங்களைமாத்திரம் வெட்டியழித்து, உன்னோடே யுத்தம்பண்ணுகிற பட்டணம் பிடிபடுமட்டும் அதற்கு எதிராகக் கொத்தளம்போடல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யுத்தஞ்செய்யத் தொடங்கும்போது, ஆசாரியன் சேர்ந்துவந்து, ஜனங்களிடத்தில் பேசி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ரே, கேளுங்கள்: இன்று உங்கள் சத்துருக்களுடன் யுத்தஞ்செய்யப் போகிறீர்கள்; உங்கள் இருதயம் துவளவேண்டாம்; நீங்கள் அவர்களைப் பார்த்துப் பயப்படவும் கலங்கவும் தத்தளிக்கவும் வேண்டா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ரே, கேளுங்கள்: இன்று உங்கள் சத்துருக்களுடன் யுத்தஞ்செய்யப் போகிறீர்கள்; உங்கள் இருதயம் துவளவேண்டாம்; நீங்கள் அவர்களைப் பார்த்துப் பயப்படவும் கலங்கவும் தத்தளிக்கவும் வேண்டா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ுக்காக உங்கள் சத்துருக்களோடே யுத்தம்பண்ணவும் உங்களை இரட்சிக்கவும் உங்களோடே கூடப்போகிறவர் உங்கள் தேவனாகிய கர்த்தரென்று சொல்ல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ுக்காக உங்கள் சத்துருக்களோடே யுத்தம்பண்ணவும் உங்களை இரட்சிக்கவும் உங்களோடே கூடப்போகிறவர் உங்கள் தேவனாகிய கர்த்தரென்று சொல்ல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அதிபதிகள் ஜனங்களை நோக்கி: புதுவீட்டைக் கட்டி, அதைப் பிரதிஷ்டைபண்ணாதிருக்கிறவன் எவனோ, அவன் தன் வீட்டுக்குத் திரும்பிப்போகக்கடவன்; அவன் யுத்தத்திலே செத்தால் வேறொருவன் அதைப் பிரதிஷ்டைபண்ணவேண்டியதா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లో చనిపోయినయెడల వేరొకడు దానిలో ప్రవేశించును గనుక అట్టివాడు తన యింటికి తిరిగి వెళ్ల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ద్రాక్షతోటవేసి యింక దాని పండ్లు తినక ఒకడు యుద్ధ ములో చనిపోయినయెడల వేరొకడు దాని పండ్లు తినున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ట్టివాడును తన యింటికి తిరిగి వెళ్ల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ఒకడు స్త్రీని ప్రధానము చెసికొని ఆమెను ఇంకను పరిగ్రహింపకమునుపే యుధ్ధములో చనిపోయినయెడల వేరొక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మెను పరిగ్రహించును గనుక అట్టివాడును తన యింటికి తిరిగి వెళ్ల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నాయకులు జనులతో యెవడు భయపడి మెత్తని గుండెగల వాడగునో వాడు తాను అధైర్యపడిన రీతిగా తన సహోదర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ండెలు అధైర్యపరచకుండునట్లు తన యింటికి తిరిగి వెళ్లవచ్చునని చెప్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నాయకులు జనులతో మాటలాడుట చాలిం చిన తరువాత జనులను నడిపించుటకు సేనాధిపతులను నియమ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యుధ్దము చేయుటకు మీరొక పురముమీదికి సమీ పించునప్పుడు సమాధానము నిమిత్తము రాయబారమును ప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ాధానమని అది నీకు ఉత్తర మి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నీవు నీ శత్రువులతో యుద్ధమునకు పోయి గుఱ్ఱ ములను రథములను మీకంటె విస్తారమైన జనమును చూచు 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గుమ్మ ములను తెరచినయెడల దానిలో నున్న జనులందరు నీకు పన్ను చెల్లించి నీ దాసులగ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ది మీతో సమా ధానపడక యుద్ధమే మంచిదని యెంచినయెడల దాని ముట్టడివేయ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నీ దేవుడైన యెహోవా దాని నీ చేతి కప్పగించునప్పుడు దానిలోని మగవారినందరిని కత్తివాత హతము చ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యితే స్త్రీలను చిన్నవారిని పశు వులను ఆ పురములో నున్నది యావత్తును దాని కొల్ల సొమ్మంతటిని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వచ్చును; నీ దేవుడైన యెహోవా నీకిచ్చిన నీ శత్రువుల కొల్లసొమ్మును నీవు అనుభవించు దు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ఈ జనముల పురములు గాక నీకు బహు దూర ముగా ఉండిన సమస్త పురములకు మాత్రమే యీలాగున చ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యితే నీ దేవుడైన యెహోవా స్వాస్థ్య ముగా నీకిచ్చుచున్న యీ జనముల పురములలో ఊపిరిగల దే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్రదుకనియ్య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వీరు, అనగా హీత్తీ యులు అమోరీయులు కనానీయులు పెరిజ్జీయులు హివీ్వ యులు యెబూసీయులనువారు తమ తమ దేవత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ష యమై చేసిన సమస్త హేయకృత్యములరీతిగా మీరు చేస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కి భయపడవద్దు; ఐగుప్తు దేశములోనుండి నిన్ను రప్పించిన నీ దేవుడైన యెహోవా నీకు తోడై య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నీ దేవుడైన యెహోవాకు విరోధముగా పాపము చేయు టకు వారు మీకు నేర్పకుండునట్లు నీ దేవుడైన యెహోవా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జ్ఞాపించిన ప్రకారముగా వారిని నిర్మూలము చేయ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నీవు ఒక పురమును లోపరచుకొనుటకు దానిమీద యుద్ధము చేయుచు అనేక దినములు ముట్టడివేయు నప్పుడు,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ట్లు గొడ్డలిచేత పాడుచేయకూడదు; వాటి పండ్లు తినవచ్చునుగాని వాటిని నరికివేయకూడదు; నీవు వా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ట్టడించుటకు పొలములోని చెట్లు నరులా? అట్టి చెట్లను నీవు కొట్ట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ఏ చెట్లు తినదగిన ఫలములనిచ్చునవికావని నీవెరుగుదువో వాటిని పాడుచేసి నరికి, నీతో యుద్ధముచేయు పు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డువరకు వాటితో దానికి ఎదురుగా ముట్టడిదిబ్బ కట్ట 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ంతేకాదు, మీరు యుద్ధమునకు సమీ పించునప్పుడు యాజకుడు దగ్గరకు వచ్చి ప్రజలతో ఈలాగు చెప్పవల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ఇశ్రాయేలీయులారా, వినుడి; నేడు మీరు మీశత్రువులతో యుద్ధము చేయుటకు సమీ పించుచున్నారు. మీ హృదయమ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ంకనియ్యకుడి, భయపడకుడ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ణకకుడి, వారి ముఖము చూచి బెదరకుడి, మీకొరకు మీ శత్రువులతో యుద్ధము చేసి మిమ్మును రక్షించువాడు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డైన యెహోవాయ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మరియు నాయకులు జనులతో చెప్పవలసినదేమనగా, క్రొత్తయిల్లు కట్టు కొనినవాడు గృహప్రవేశము కాకమునుపే యుద్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2026-06-15T12:15:55Z</dcterms:created>
  <dcterms:modified xsi:type="dcterms:W3CDTF">2026-06-15T12:15:55Z</dcterms:modified>
  <dc:title>உபாகமம்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