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officers shall speak unto the people, saying, What man is there that has built a new house, and has not dedicated it? let him go and return to his house, lest he die in the battle, and another man dedicate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man is he that has planted a vineyard, and has not yet eaten of it? let him also go and return unto his house, lest he die in the battle, and another man eat of i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at man is he that has planted a vineyard, and has not yet eaten of it? let him also go and return unto his house, lest he die in the battle, and another man eat of 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at man is there that has betrothed a wife, and has not taken her? let him go and return unto his house, lest he die in the battle, and another man take 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officers shall speak further unto the people, and they shall say, What man is there that is fearful and fainthearted? let him go and return unto his house, lest his brethren's heart faint as well as his hear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t shall be, when the officers have made an end of speaking unto the people that they shall make captains of the armies to lead the peopl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come nigh unto a city to fight against it, then proclaim peace unto i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come nigh unto a city to fight against it, then proclaim peace unto i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if it make you answer of peace, and open unto you, then it shall be, that all the people that is found therein shall be tributaries unto you, and they shall serve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be, if it make you answer of peace, and open unto you, then it shall be, that all the people that is found therein shall be tributaries unto you, and they shall serve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f it will make no peace with you, but will make war against you, then you shall besiege i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 LORD your God has delivered it into yours hands, you shall strike every male thereof with the edge of the sw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the LORD your God has delivered it into yours hands, you shall strike every male thereof with the edge of the sw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men, and the little ones, and the cattle, and all that is in the city, even all the spoil thereof, shall you take unto yourself; and you shall eat the spoil of yours enemies, which the LORD your God has given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us shall you do unto all the cities which are very far off from you, which are not of the cities of these nation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us shall you do unto all the cities which are very far off from you, which are not of the cities of these nation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of the cities of these people, which the LORD your God does give you for an inheritance, you shall keep alive nothing that breathe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of the cities of these people, which the LORD your God does give you for an inheritance, you shall keep alive nothing that breath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you shall utterly destroy them; namely, the Hittites, and the Amorites, the Canaanites, and the Perizzites, the Hivites, and the Jebusites; as the LORD your God has commanded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at they teach you not to do after all their abominations, which they have done unto their gods; so should all of you sin against the LORD your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you go out to battle against yours enemies, and see horses, and chariots, and a people more than you, be not afraid of them: for the LORD your God is with you, which brought you up out of the land of Egyp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n you shall besiege a city a long time, in making war against it to take it, you shall not destroy the trees thereof by forcing an axe against them: for you may eat of them, and you shall not cut them down (for the tree of the field is man's life) to employ them in the sieg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nly the trees which you know that they be not trees for food, you shall destroy and cut them down; and you shall build bulwarks against the city that makes war with you, until it be subdue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nly the trees which you know that they be not trees for food, you shall destroy and cut them down; and you shall build bulwarks against the city that makes war with you, until it be subdu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when all of you are come nigh unto the battle, that the priest shall approach and speak unto the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say unto them, Hear, O Israel, all of you approach this day unto battle against your enemies: let not your hearts faint, fear not, and do not tremble, neither be all of you terrified because of the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say unto them, Hear, O Israel, all of you approach this day unto battle against your enemies: let not your hearts faint, fear not, and do not tremble, neither be all of you terrified because of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LORD your God is he that goes with you, to fight for you against your enemies, to save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LORD your God is he that goes with you, to fight for you against your enemies, to save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ன்றியும் அதிபதிகள் ஜனங்களை நோக்கி: புதுவீட்டைக் கட்டி, அதைப் பிரதிஷ்டைபண்ணாதிருக்கிறவன் எ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ன் வீட்டுக்குத் திரும்பிப்போகக்கடவன்; அவன் யுத்தத்திலே செத்தால் வேறொருவன் அ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ஷ்டைபண்ண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ராட்சத்தோட்டத்தை நாட்டி, அதை அநுபவியாதிருக்கிறவன் எவனோ, அவன் தன் வீட்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கக்கடவன்; அவன் யுத்தத்திலே செத்தால் வேறொருவன் அதை அநுபவிக்க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ஒரு பெண்ணைத் தனக்கு நியமித்துக்கொண்டு, அவளை விவாகம்பண்ணாதிருக்கிறவன் எவனோ,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த்திரும்பிப்போகக்கடவன்; அவன் யுத்தத்திலே செத்தால் வேறொருவன் அவளை விவாகம்பண்ணவேண்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னும் அதிபதிகள் ஜனங்களுடனே பேசி: பயங்காளியும் திடனற்றவனுமாயிருக்கிறவன் எவனோ, அ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ன் இருதயத்தைத் தன் இருதயத்தைப்போலக் கரைந்துபோகப்பண்ணாதபடிக்கு, தன் வீட்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 உன் சத்துருக்களுக்கு எதிராக யுத்தஞ்செய்யப் புறப்பட்டுப் போகையில், குதிரைகளையும் இரத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ப்போகக்கடவன் எ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பதிகள் ஜனங்களோடே பேசிமுடிந்தபின்பு, ஜனங்களை நடத்தும்படி சேனைத்தலைவரை நியமி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ஒரு பட்டணத்தின்மேல் யுத்தம்பண்ண நெருங்கும்போது, அந்தப் பட்டணத்தாருக்குச் சமாதா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 உனக்குச் சமாதானமான உத்தரவுகொடுத்து, வாசலைத் திறந்தால், அதிலுள்ள ஜனங்கள்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ப் பகுதி கட்டுகிறவர்களாகி, உனக்கு ஊழியஞ்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உன்னோடே சமாதானப்படாமல், உன்னோடே யுத்தம்பண்ணுவார்களானால், நீ அதை முற்றிக்கை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தேவனாகிய கர்த்தர் அதை உன் கையில் ஒப்புக்கொடுக்கும்போது, அதிலுள்ள புருஷர்கள்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க்கருக்கினால்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ஸ்திரீகளையும் குழந்தைகளையும் மிருகஜீவன்களையும் மாத்திரம் உயிரோடே வைத்து, பட்டண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லும் பெரிய கூட்டமாகிய ஜனங்களையும் கண்டால், அவர்களுக்குப் பயப்படாயாக; உன்னை எகி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வற்றையும் கொள்ளையிட்டு, உன் தேவனாகிய கர்த்தர் உனக்கு ஒப்புக்கொடுத்த உன் சத்துருக்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ப்பொருளை அநுபவி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ந்த ஜாதிகளைச் சேர்ந்த பட்டணங்களாயிராமல், உனக்கு வெகுதூரத்திலிருக்கிற சகல பட்டணங்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யே 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தேவனாகிய கர்த்தர் உனக்குச் சுதந்தரமாகக் கொடுக்கிற ஏத்தியர், எமோரியர், கானானியர், பெரி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வியர், எபூசியர் என்னும் ஜனங்களின் பட்டணங்களிலேமாத்திரம் சுவாசமுள்ளதொன்றையும் உயிரோடே வைக்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உன் தேவனாகிய கர்த்தர் உனக்குக் கட்டளையிட்டபடியே சங்காரம்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தங்கள் தேவர்களுக்குச் செய்கிற தங்களுடைய சகல அருவருப்புகளின்படியே நீங்களும் செ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ற்றுக்கொடாமலும், நீங்கள் உங்கள் தேவனாகிய கர்த்தருக்கு விரோதமாய்ப் பாவஞ்செய்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படி இப்படிச்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ருந்து புறப்படப்பண்ணின உன் தேவனாகிய கர்த்தர் உன்னோடே இ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ஒரு பட்டணத்தின்மேல் யுத்தம்பண்ணி அதைப் பிடிக்க அநேக நாள் அதை முற்றிக்கைபோட்டிருக்கு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யை ஓங்கி, அதின் மரங்களைவெட்டிச் சேதம்பண்ணாயாக; அவைகளின் கனியை நீ புசிக்கலாமே; ஆகையால்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ளத்திற்கு உதவுமென்று அவைகளை வெட்டாயாக; வெளியின் விருட்சங்கள் மனுஷனுடைய ஜீவனத்துக்கான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சிக்கிறதற்கேற்ற கனி கொடாத மரம் என்று நீ அறிந்திருக்கிற மரங்களைமாத்திரம் வெட்டியழித்து, உன்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ம்பண்ணுகிற பட்டணம் பிடிபடுமட்டும் அதற்கு எதிராகக் கொத்தளம்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யுத்தஞ்செய்யத் தொடங்கும்போது, ஆசாரியன் சேர்ந்துவந்து, ஜனங்களிடத்தில்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ஸ்ரவேலரே, கேளுங்கள்: இன்று உங்கள் சத்துருக்களுடன் யுத்தஞ்செய்யப் போகிறீர்கள்; உங்கள் இரு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ளவேண்டாம்; நீங்கள் அவர்களைப் பார்த்துப் பயப்படவும் கலங்கவும் தத்தளி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க்காக உங்கள் சத்துருக்களோடே யுத்தம்பண்ணவும் உங்களை இரட்சிக்கவும் உங்களோடே கூடப்போ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வனாகிய கர்த்தரென்று சொல்ல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0]]></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2026-09-16T19:46:48Z</dcterms:created>
  <dcterms:modified xsi:type="dcterms:W3CDTF">2026-09-16T19:46:48Z</dcterms:modified>
  <dc:title>உபாகமம் : 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