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man is he that has planted a vineyard, and has not yet eaten of it? let him also go and return unto his house, lest he die in the battle, and another man eat of i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man is he that has planted a vineyard, and has not yet eaten of it? let him also go and return unto his house, lest he die in the battle, and another man eat of 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 when the officers have made an end of speaking unto the people that they shall make captains of the armies to lead the peopl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come nigh unto a city to fight against it, then proclaim peace unto i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come nigh unto a city to fight against it, then proclaim peace unto i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if it make you answer of peace, and open unto you, then it shall be, that all the people that is found therein shall be tributaries unto you, and they shall serve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if it make you answer of peace, and open unto you, then it shall be, that all the people that is found therein shall be tributaries unto you, and they shall serve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it will make no peace with you, but will make war against you, then you shall besiege i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 LORD your God has delivered it into yours hands, you shall strike every male thereof with the edge of the sw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 LORD your God has delivered it into yours hands, you shall strike every male thereof with the edge of the sw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us shall you do unto all the cities which are very far off from you, which are not of the cities of these nation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us shall you do unto all the cities which are very far off from you, which are not of the cities of these nation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of the cities of these people, which the LORD your God does give you for an inheritance, you shall keep alive nothing that breathe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of the cities of these people, which the LORD your God does give you for an inheritance, you shall keep alive nothing that breath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you shall utterly destroy them; namely, the Hittites, and the Amorites, the Canaanites, and the Perizzites, the Hivites, and the Jebusites; as the LORD your God has commanded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nly the trees which you know that they be not trees for food, you shall destroy and cut them down; and you shall build bulwarks against the city that makes war with you, until it be subdu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nly the trees which you know that they be not trees for food, you shall destroy and cut them down; and you shall build bulwarks against the city that makes war with you, until it be subdu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when all of you are come nigh unto the battle, that the priest shall approach and speak unto the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say unto them, Hear, O Israel, all of you approach this day unto battle against your enemies: let not your hearts faint, fear not, and do not tremble, neither be all of you terrified because of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say unto them, Hear, O Israel, all of you approach this day unto battle against your enemies: let not your hearts faint, fear not, and do not tremble, neither be all of you terrified because of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LORD your God is he that goes with you, to fight for you against your enemies, to save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LORD your God is he that goes with you, to fight for you against your enemies, to save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ன்றியும் அதிபதிகள் ஜனங்களை நோக்கி: புதுவீட்டைக் கட்டி, அதைப் பிரதிஷ்டைபண்ணாதிருக்கிறவன் எ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ன் வீட்டுக்குத் திரும்பிப்போகக்கடவன்; அவன் யுத்தத்திலே செத்தால் வேறொருவன் அ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ஷ்டைபண்ண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ராட்சத்தோட்டத்தை நாட்டி, அதை அநுபவியாதிருக்கிறவன் எவனோ, அவன் தன் வீட்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கக்கடவன்; அவன் யுத்தத்திலே செத்தால் வேறொருவன் அதை அநுபவிக்க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ஒரு பெண்ணைத் தனக்கு நியமித்துக்கொண்டு, அவளை விவாகம்பண்ணாதிருக்கிறவன் எவனோ,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த்திரும்பிப்போகக்கடவன்; அவன் யுத்தத்திலே செத்தால் வேறொருவன் அவளை விவாகம்பண்ண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னும் அதிபதிகள் ஜனங்களுடனே பேசி: பயங்காளியும் திடனற்றவனுமாயிருக்கிறவன் எவனோ,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ன் இருதயத்தைத் தன் இருதயத்தைப்போலக் கரைந்துபோகப்பண்ணாதபடிக்கு, தன் வீட்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சத்துருக்களுக்கு எதிராக யுத்தஞ்செய்யப் புறப்பட்டுப் போகையில், குதிரைகளையும் இரத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கக்கடவன் எ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பதிகள் ஜனங்களோடே பேசிமுடிந்தபின்பு, ஜனங்களை நடத்தும்படி சேனைத்தலைவரை நியமி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ஒரு பட்டணத்தின்மேல் யுத்தம்பண்ண நெருங்கும்போது, அந்தப் பட்டணத்தாருக்குச் சமா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 உனக்குச் சமாதானமான உத்தரவுகொடுத்து, வாசலைத் திறந்தால், அதிலுள்ள ஜனங்கள்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ப் பகுதி கட்டுகிறவர்களாகி, உனக்கு ஊழியஞ்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உன்னோடே சமாதானப்படாமல், உன்னோடே யுத்தம்பண்ணுவார்களானால், நீ அதை முற்றிக்கை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 அதை உன் கையில் ஒப்புக்கொடுக்கும்போது, அதிலுள்ள புருஷர்கள்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க்கருக்கினால்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ஸ்திரீகளையும் குழந்தைகளையும் மிருகஜீவன்களையும் மாத்திரம் உயிரோடே வைத்து, பட்டண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லும் பெரிய கூட்டமாகிய ஜனங்களையும் கண்டால், அவர்களுக்குப் பயப்படாயாக; உன்னை எகி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வற்றையும் கொள்ளையிட்டு, உன் தேவனாகிய கர்த்தர் உனக்கு ஒப்புக்கொடுத்த உன் சத்துருக்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ப்பொருளை அநுபவி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ந்த ஜாதிகளைச் சேர்ந்த பட்டணங்களாயிராமல், உனக்கு வெகுதூரத்திலிருக்கிற சகல பட்டணங்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யே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தேவனாகிய கர்த்தர் உனக்குச் சுதந்தரமாகக் கொடுக்கிற ஏத்தியர், எமோரியர், கானானியர், பெரி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வியர், எபூசியர் என்னும் ஜனங்களின் பட்டணங்களிலேமாத்திரம் சுவாசமுள்ளதொன்றையும் உயிரோடே வைக்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உன் தேவனாகிய கர்த்தர் உனக்குக் கட்டளையிட்டபடியே சங்காரம்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தங்கள் தேவர்களுக்குச் செய்கிற தங்களுடைய சகல அருவருப்புகளின்படியே நீங்களும் செ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ற்றுக்கொடாமலும், நீங்கள் உங்கள் தேவனாகிய கர்த்தருக்கு விரோதமாய்ப் பாவஞ்செய்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படி இப்படிச்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ருந்து புறப்படப்பண்ணின உன் தேவனாகிய கர்த்தர் உன்னோடே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ஒரு பட்டணத்தின்மேல் யுத்தம்பண்ணி அதைப் பிடிக்க அநேக நாள் அதை முற்றிக்கைபோட்டிருக்கு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யை ஓங்கி, அதின் மரங்களைவெட்டிச் சேதம்பண்ணாயாக; அவைகளின் கனியை நீ புசிக்கலாமே; ஆகையால்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ளத்திற்கு உதவுமென்று அவைகளை வெட்டாயாக; வெளியின் விருட்சங்கள் மனுஷனுடைய ஜீவனத்துக்கா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சிக்கிறதற்கேற்ற கனி கொடாத மரம் என்று நீ அறிந்திருக்கிற மரங்களைமாத்திரம் வெட்டியழித்து, உன்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ம்பண்ணுகிற பட்டணம் பிடிபடுமட்டும் அதற்கு எதிராகக் கொத்தளம்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யுத்தஞ்செய்யத் தொடங்கும்போது, ஆசாரியன் சேர்ந்துவந்து, ஜனங்களிடத்தில்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ரே, கேளுங்கள்: இன்று உங்கள் சத்துருக்களுடன் யுத்தஞ்செய்யப் போகிறீர்கள்; உங்கள் இரு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ளவேண்டாம்; நீங்கள் அவர்களைப் பார்த்துப் பயப்படவும் கலங்கவும் தத்தளி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க்காக உங்கள் சத்துருக்களோடே யுத்தம்பண்ணவும் உங்களை இரட்சிக்கவும் உங்களோடே கூடப்போ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வனாகிய கர்த்தரெ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2026-08-01T12:10:21Z</dcterms:created>
  <dcterms:modified xsi:type="dcterms:W3CDTF">2026-08-01T12:10:21Z</dcterms:modified>
  <dc:title>உபாகமம்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