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கண்ட உண்மை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ுக் கெனதுண்மை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ண்டாவதாக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 அன்ப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ாயம் செய்தீர் என்ப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னமும் என் வா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னியும் உமதுண்ம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ாயம் செய்து வார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ின் காய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ய என்னைக் க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ம்மட்டும் தெய்வ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ின் ரத்தம் நீத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லமும் எவ்விட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ரட்சிக்க, ஆ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ேனை ரட்ச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ிலும் என் ஜீ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ய்ப் பராமர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யவாய் நடத்திற்ற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ஸ்வாமி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ாயம் செய்து வார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ஜீவனுள்ள 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2026-07-31T16:09:25Z</dcterms:created>
  <dcterms:modified xsi:type="dcterms:W3CDTF">2026-07-31T16:09:25Z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