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42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கண்ட உண்மை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ுக் கெனதுண்மைய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யுண்டாவதாக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 அன்பு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ாயம் செய்தீர் என்ப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னமும் என் வாக்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னியும் உமதுண்ம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ாயம் செய்து வார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ின் காயங்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ிய என்னைக் கா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ம்மட்டும் தெய்வ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வின் ரத்தம் நீத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க்காலமும் எவ்விட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ரட்சிக்க, ஆம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யேனை ரட்சித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க்கட்டிலும் என் ஜீவ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ாய்ப் பராமரித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தயவாய் நடத்திற்ற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ட்டும் ஸ்வாமி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ாயம் செய்து வார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 ஜீவனுள்ள நா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2026-09-16T22:33:26Z</dcterms:created>
  <dcterms:modified xsi:type="dcterms:W3CDTF">2026-09-16T22:33:26Z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