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7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ே என் இயேசுவே ஆருயிரே
அன்பே என் இயேசுவே ஆருயிரே
ஆட்கொண்ட என் தெய்வமே                  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உம்மை நான் மறவேன்
உமக்காய் வாழ்வேன்
2. வாழ்வோ சாவோ
எதுதான் பிரிக்க முடியும்
3. தாயைப்போல் தேற்றினீர்
தந்தை போல் அணைத்தீர்
4. உம் சித்தம் நான் செய்வேன்
அதுதான் என் உணவு
5. இரத்தத்தால் கழுவினீர்
இரட்சிப்பால் உடுத்தின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2026-07-30T21:55:06Z</dcterms:created>
  <dcterms:modified xsi:type="dcterms:W3CDTF">2026-07-30T21:55:06Z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