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அன்பின் ஜனத்திரள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சேர்த்துக்கொண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மன்னிப்பு மீட்பு எல்ல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இலவச பரிசாக அள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சிருஷ்டிக்கும் முந்தி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ச்சபையின் தலைய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பரிப+ரண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ள் வாசம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தற்சொரூபமும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ேவனை இயேசு இராஜன் பாலக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+லோகம் மேலோகம் யா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ாய் இணைந்தே வாழ்ந்திடும் சீக்க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ாடுவோம் அவரை வாழ்த்தி துதிமலர் தூவ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Merry Merry Christm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Happy Happy Happy Christmas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ன் அதிகாரத்தினால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களாயிரு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குமாரன் தியாக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விடுதலையாக்கப்ப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2026-07-31T14:56:04Z</dcterms:created>
  <dcterms:modified xsi:type="dcterms:W3CDTF">2026-07-31T14:56:04Z</dcterms:modified>
  <dc:title>துதிப் பாடல்கள் : 606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