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e's in our joy, He's in our life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ands up high, Hearts awake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Every move For His name's sake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One two three We will say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We follow You today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Come and see Jesus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Come and see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Come and see Jesus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Dance and be free - 2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Come and see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Jesus Friend so true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e shows the way in all we do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tep to the left, turn to the right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2026-07-04T07:30:27Z</dcterms:created>
  <dcterms:modified xsi:type="dcterms:W3CDTF">2026-07-04T07:30:27Z</dcterms:modified>
  <dc:title>VBS 2026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