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anderer from thy Father's house, 
Why wilt thou longer roam ? 
Return ! oh, hear the gentle voice 
That bids thee now come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The Spirit and the bride say, Come ! . . 
And let him that heareth say, Come ! . . 
And let him that is athirst come, 
And whosoever will, let him take the water 
of life freely.”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o Jesus come---- oh, trust His word, 
And on His name believe ; 
Forsake thy sins, and thro' His blood 
Eternal life rece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gracious Saviour calls thee now 
To feast upon His love ; 
And of the living water drink, 
And all His mercy pr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Church, His bride, invites thee now,
To own her risen Lord ; 
For,  Whosoever will may come. 
Is God's eternal w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2026-09-15T18:27:27Z</dcterms:created>
  <dcterms:modified xsi:type="dcterms:W3CDTF">2026-09-15T18:27:27Z</dcterms:modified>
  <dc:title>Hymn : 360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