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ே சிருஷ்டித்தீர் காண்கின்ற அனை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டைத்தீர் வானம் பூமி அனை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ாவே உமக்கு அஞ்சாத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ெயரைப் புகழ்ந்து பாடாத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னங்கள் யாவரும் வணங்குவார்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் அனைத்தும் இயேசு நாமம் சொ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ல்லவர் சர்வவல்லவர் ஆளுகை செய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ுகழ்ந்து உம்மையே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லகின் நாடுகள் உமக்கே உரிய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றென்றும் ஆளுகை செய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ெலனும் ஞானமும் உமக்கே உரிய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வல்லமை உமக்குத்தானே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தந்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ஓ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ே உமக்குத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து சித்தத்தால் உலகமே வ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இரத்தத்தால் விலை கொடுத்து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2026-07-30T21:57:48Z</dcterms:created>
  <dcterms:modified xsi:type="dcterms:W3CDTF">2026-07-30T21:57:48Z</dcterms:modified>
  <dc:title>துதிப் பாடல்கள் : 704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