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ீரே சிருஷ்டித்தீர் காண்கின்ற அனைத்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படைத்தீர் வானம் பூமி அனை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ர்த்தாவே உமக்கு அஞ்சாதவன் ய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ெயரைப் புகழ்ந்து பாடாதவன் யார்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னங்கள் யாவரும் வணங்குவார் உம்ம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ம் அனைத்தும் இயேசு நாமம் சொல்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வல்லவர் சர்வவல்லவர் ஆளுகை செய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ந்து புகழ்ந்து உம்மையே உயர்த்த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லகின் நாடுகள் உமக்கே உரிய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றென்றும் ஆளுகை செய்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த் தான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பெலனும் ஞானமும் உமக்கே உரிய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ட்சிமை வல்லமை உமக்குத்தானே சொ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் தந்த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ய் ஓ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ுள்ள நா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உமக்குத் 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து சித்தத்தால் உலகமே வ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இரத்தத்தால் விலை கொடுத்து ம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2026-06-15T13:21:33Z</dcterms:created>
  <dcterms:modified xsi:type="dcterms:W3CDTF">2026-06-15T13:21:33Z</dcterms:modified>
  <dc:title>துதிப் பாடல்கள் : 704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