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eary pilgrim, lift your head : 
For joy cometh in the morning ! 
For God in His own Word hath said 
That joy cometh in the morn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 cometh in the morning ! 
Joy cometh in the morning ! 
Weeping may endure for a night; 
But joy cometh hi the morning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 trembling saints, dismiss your fears : 
For joy cometh in the morning ! 
Oh, weary mourner, dry your tears : 
For joy cometh in the morn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joice ! the night will soon be gone : 
For joy cometh in the morning ! 
And then shall come the glorious dawn : 
For joy cometh in the morning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may we all be glad to-day ! 
For joy cometh in the morning ! 
Our God shall wipe all tears away : 
For joy cometh in the morn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2026-09-08T10:59:10Z</dcterms:created>
  <dcterms:modified xsi:type="dcterms:W3CDTF">2026-09-08T10:59:10Z</dcterms:modified>
  <dc:title>Hymn : 717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