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கிறிஸ்துவாகிய இவரே ஜலத்தினாலும் இரத்தத்தினாலும் வந்தவர்; ஜலத்தினாலே மாத்திரமல்ல, ஜலத்தினாலும் இரத்தத்தினாலும் வந்தவர். ஆவியானவர் சத்தியமாகையால், ஆவியானவரே சாட்சிகொடுக்கிறவ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யேசுகிறிஸ்துவாகிய இவரே ஜலத்தினாலும் இரத்தத்தினாலும் வந்தவர்; ஜலத்தினாலே மாத்திரமல்ல, ஜலத்தினாலும் இரத்தத்தினாலும் வந்தவர். ஆவியானவர் சத்தியமாகையால், ஆவியானவரே சாட்சிகொடுக்கிறவ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[பரலோகத்திலே சாட்சியிடுகிறவர்கள் மூவர், பிதா, வார்த்தை, பரிசுத்த ஆவி என்பவர்களே, இம்மூவரும் ஒன்றாயிருக்கிறார்கள்;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ூலோகத்திலே] சாட்சியிடுகிறவைகள் மூன்று, ஆவி, ஜலம், இரத்தம் என்பவைகளே, இம்மூன்றும் ஒருமைப்பட்ட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ம் மனுஷருடைய சாட்சியை ஏற்றுக்கொண்டால், அதைப்பார்க்கிலும் தேவனுடைய சாட்சி அதிகமாயிருக்கிறது; தேவன் தமது குமாரனைக் குறித்துக் கொடுத்த சாட்சி இதுவ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ம் மனுஷருடைய சாட்சியை ஏற்றுக்கொண்டால், அதைப்பார்க்கிலும் தேவனுடைய சாட்சி அதிகமாயிருக்கிறது; தேவன் தமது குமாரனைக் குறித்துக் கொடுத்த சாட்சி இதுவ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டைய குமாரனிடத்தில் விசுவாசமாயிருக்கிறவன் அந்தச் சாட்சியைத் தனக்குள்ளே கொண்டிருக்கிறான்; தேவனை விசுவாசியாதவனோ, தேவன் தம்முடைய குமாரனைக் குறித்துக்கொடுத்த சாட்சியை விசுவாசியாததினால் அவரைப் பொய்யராக்குகிற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னுடைய குமாரனிடத்தில் விசுவாசமாயிருக்கிறவன் அந்தச் சாட்சியைத் தனக்குள்ளே கொண்டிருக்கிறான்; தேவனை விசுவாசியாதவனோ, தேவன் தம்முடைய குமாரனைக் குறித்துக்கொடுத்த சாட்சியை விசுவாசியாததினால் அவரைப் பொய்யராக்கு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ேவன் நமக்கு நித்திய ஜீவனைத் தந்திருக்கிறார், அந்த ஜீவன் அவருடைய குமாரனில் இருக்கிறதென்பதே அந்தச்சாட்சியா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ுமாரனை உடையவன் ஜீவனை உடையவன், தேவனுடைய குமாரன் இல்லாதவன் ஜீவன் இல்லாதவ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வானவரே கிறிஸ்து என்று விசுவாசிக்கிற எவனும் தேவனால் பிறந்திருக்கிறான்; பிறப்பித்தவரிடத்தில் அன்புகூருகிற எவனும் அவரால் பிறப்பிக்கப்பட்டவனிடத்திலும் அன்புகூருகி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ுக்கு நித்தியஜீவன் உண்டென்று நீங்கள் அறியவும், தேவகுமாரனுடைய நாமத்தின் மேல் நீங்கள் விசுவாசமாயிருக்கவும், தேவகுமாரனுடைய நாமத்தின் மேல் விசுவாசமாயிருக்கிற உங்களுக்கு இவைகளை எழுதியிருக்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ங்களுக்கு நித்தியஜீவன் உண்டென்று நீங்கள் அறியவும், தேவகுமாரனுடைய நாமத்தின் மேல் நீங்கள் விசுவாசமாயிருக்கவும், தேவகுமாரனுடைய நாமத்தின் மேல் விசுவாசமாயிருக்கிற உங்களுக்கு இவைகளை எழுதியிருக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எதையாகிலும் அவருடைய சித்தத்தின்படிகேட்டால், அவர் நமக்குச் செவிகொடுக்கிறாரென்பதே அவரைப் பற்றி நாம் கொண்டிருக்கிற தைரிய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ம் எதையாகிலும் அவருடைய சித்தத்தின்படிகேட்டால், அவர் நமக்குச் செவிகொடுக்கிறாரென்பதே அவரைப் பற்றி நாம் கொண்டிருக்கிற தைரிய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ம் எதைக் கேட்டாலும் அவர் நமக்குச் செவிகொடுக்கிறாரென்று நாம் அறிந்திருந்தோமானால், அவரிடத்தில் நாம் கேட்டவைகளைப் பெற்றுக்கொண்டோமென்றும் அறிந்திருக்கிற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ம் எதைக் கேட்டாலும் அவர் நமக்குச் செவிகொடுக்கிறாரென்று நாம் அறிந்திருந்தோமானால், அவரிடத்தில் நாம் கேட்டவைகளைப் பெற்றுக்கொண்டோமென்றும் அறிந்திருக்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ரணத்துக்கு ஏதுவல்லாத பாவத்தைத் தன் சகோதரன் செய்ய ஒருவன் கண்டால், அவன் வேண்டுதல்செய்யக்கடவன், அப்பொழுது அவனுக்கு ஜீவனைக் கொடுப்பார்; யாருக்கென்றால், மரணத்துக்கு ஏதுவல்லாத பாவத்தைச் செய்தவர்களுக்கே; மரணத்துக்கு ஏதுவான பாவமுண்டு, அதைக்குறித்து வேண்டுதல்செய்ய நான் சொல்ல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ரணத்துக்கு ஏதுவல்லாத பாவத்தைத் தன் சகோதரன் செய்ய ஒருவன் கண்டால், அவன் வேண்டுதல்செய்யக்கடவன், அப்பொழுது அவனுக்கு ஜீவனைக் கொடுப்பார்; யாருக்கென்றால், மரணத்துக்கு ஏதுவல்லாத பாவத்தைச் செய்தவர்களுக்கே; மரணத்துக்கு ஏதுவான பாவமுண்டு, அதைக்குறித்து வேண்டுதல்செய்ய நான் சொல்ல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ரணத்துக்கு ஏதுவல்லாத பாவத்தைத் தன் சகோதரன் செய்ய ஒருவன் கண்டால், அவன் வேண்டுதல்செய்யக்கடவன், அப்பொழுது அவனுக்கு ஜீவனைக் கொடுப்பார்; யாருக்கென்றால், மரணத்துக்கு ஏதுவல்லாத பாவத்தைச் செய்தவர்களுக்கே; மரணத்துக்கு ஏதுவான பாவமுண்டு, அதைக்குறித்து வேண்டுதல்செய்ய நான் சொல்ல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ரணத்துக்கு ஏதுவல்லாத பாவத்தைத் தன் சகோதரன் செய்ய ஒருவன் கண்டால், அவன் வேண்டுதல்செய்யக்கடவன், அப்பொழுது அவனுக்கு ஜீவனைக் கொடுப்பார்; யாருக்கென்றால், மரணத்துக்கு ஏதுவல்லாத பாவத்தைச் செய்தவர்களுக்கே; மரணத்துக்கு ஏதுவான பாவமுண்டு, அதைக்குறித்து வேண்டுதல்செய்ய நான் சொல்ல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வானவரே கிறிஸ்து என்று விசுவாசிக்கிற எவனும் தேவனால் பிறந்திருக்கிறான்; பிறப்பித்தவரிடத்தில் அன்புகூருகிற எவனும் அவரால் பிறப்பிக்கப்பட்டவனிடத்திலும் அன்புகூருகி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நீதியெல்லாம் பாவந்தான்; என்றாலும் மரணத்துக்கு ஏதுவல்லாத பாவமுமுண்ட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ால் பிறந்த எவனும் பாவஞ்செய்யானென்று அறிந்திருக்கிறோம்; தேவனால் பிறந்தவன் தன்னைக் காக்கிறான், பொல்லாங்கன் அவனைத் தொ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ேவனால் பிறந்த எவனும் பாவஞ்செய்யானென்று அறிந்திருக்கிறோம்; தேவனால் பிறந்தவன் தன்னைக் காக்கிறான், பொல்லாங்கன் அவனைத் தொட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நாம் தேவனால் உண்டாயிருக்கிறோமென்றும், உலகமுழுவதும் பொல்லாங்கனுக்குள் கிடக்கிறதென்றும் அறிந்திருக்கிறோ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ன்றியும், நாம் சத்தியமுள்ளவரை அறிந்துகொள்வதற்கு தேவனுடைய குமாரன் வந்து நமக்குப் புத்தியைத் தந்திருக்கிறாரென்றும் அறிவோம்; அவருடைய குமாரனாகிய இயேசுகிறிஸ்து என்னப்பட்ட சத்தியமுள்ளவருக்குள்ளும் இருக்கிறோம்; இவரே மெய்யான தேவனும் நித்தியஜீவனுமாயிருக்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ன்றியும், நாம் சத்தியமுள்ளவரை அறிந்துகொள்வதற்கு தேவனுடைய குமாரன் வந்து நமக்குப் புத்தியைத் தந்திருக்கிறாரென்றும் அறிவோம்; அவருடைய குமாரனாகிய இயேசுகிறிஸ்து என்னப்பட்ட சத்தியமுள்ளவருக்குள்ளும் இருக்கிறோம்; இவரே மெய்யான தேவனும் நித்தியஜீவனுமாயிருக்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ன்றியும், நாம் சத்தியமுள்ளவரை அறிந்துகொள்வதற்கு தேவனுடைய குமாரன் வந்து நமக்குப் புத்தியைத் தந்திருக்கிறாரென்றும் அறிவோம்; அவருடைய குமாரனாகிய இயேசுகிறிஸ்து என்னப்பட்ட சத்தியமுள்ளவருக்குள்ளும் இருக்கிறோம்; இவரே மெய்யான தேவனும் நித்தியஜீவனுமாயிருக்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ள்ளைகளே, நீங்கள் விக்கிரகங்களுக்கு விலகி, உங்களைக் காத்துக்கொள்வீர்கள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ம் தேவனிடத்தில் அன்புகூர்ந்து அவருடைய கற்பனைகளைக் கைக்கொள்ளும்போது, தேவனுடைய பிள்ளைகளிடத்தில் அன்புகூருகிறோமென்று அறிந்து கொள்ளுகிறோ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ம் தேவனிடத்தில் அன்புகூர்ந்து அவருடைய கற்பனைகளைக் கைக்கொள்ளும்போது, தேவனுடைய பிள்ளைகளிடத்தில் அன்புகூருகிறோமென்று அறிந்து கொள்ளு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ம் தேவனுடைய கற்பனைகளைக் கைக்கொள்வதே அவரிடத்தில் அன்புகூருவதாம்; அவருடைய கற்பனைகள் பாரமானவைகளுமல்ல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ால் பிறப்பதெல்லாம் உலகத்தை ஜெயிக்கும்; நம்முடைய விசுவாசமே உலகத்தை ஜெயிக்கிற ஜெய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வானவர் தேவனுடைய குமாரனென்று விசுவாசிக்கிறவனேயன்றி உலகத்தை ஜெயிக்கிறவன் யார்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யேசுவானவர் தேவனுடைய குமாரனென்று விசுவாசிக்கிறவனேயன்றி உலகத்தை ஜெயிக்கிறவன் யார்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92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ইনিই যীশু খ্রীষ্ট, যিনি জগতে জল ও রক্তের মধ্য দিয়ে এসেছিলেন৷ আত্মাই বলছেন এই কথা সত্য, আর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ত্মা স্বয়ং সত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যীশুর বিষয়ে তিনজন সাক্ষ্য দিচ্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আত্মা, জল ও রক্ত আর সেই তিনের এক সাক্ষ্য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লোকে যখন সত্য কিছু বলে আমরা তা বিশ্বাস করি, তবে ঈশ্বরের দেওয়া সাক্ষ্য এর থেকে কত না মূল্যব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স্তুত ঈশ্বর স্বয়ং আমাদের কাছে এই সাক্ষ্য দিয়েছেন, তিনি তাঁর নিজের পুত্রের বিষয়ে সত্য জানিয়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ঈশ্বরের পুত্রকে য়ে বিশ্বাস করে ঐ সত্য তার অন্তরে থাকে৷ ঈশ্বরের কথায় য়ে বিশ্বাস করে না, স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কে মিথ্যাবাদী করেছে, কারণ ঈশ্বর তাঁর পুত্রের বিষয়ে য়ে কথা বলেছেন সে তাতে বিশ্বাস করে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সেই সাক্ষ্য হচ্ছে, ঈশ্বর আমাদের অনন্ত জীবন দিয়েছেন এবং এই জীবন তাঁর পুত্রে আ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ঈশ্বরের পুত্রকে য়ে পেয়েছে সেই সত্য জীবন পেয়েছে৷ ঈশ্বরের পুত্রকে য়ে পায় নি সে জীবন পায় ন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াঁরা বিশ্বাস করে য়ে যীশুই খ্রীষ্ট, তারা ঈশ্বরের সন্তান৷ য়ে কেউ পিতাকে ভালবাসে, সে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োমরা যাঁরা ঈশ্বরের পুত্রের ওপর বিশ্বাস করেছ আমি তোমাদের কাছে এই কথা লিখছি য়েন তোমরা জানতে প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তোমরা অনন্ত জীবন পেয়েছ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রা এবিষয়ে সুনিশ্চিত য়ে আমরা যদি তাঁর ইচ্ছানুসারে তাঁর কাছে কিছু চাই তবে তিনি আ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ার্থনা শুনবেন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র আমরা যদি সত্যি জানি য়ে তিনি আমাদের প্রার্থনা শুনেছেন তবে জানতে হবে য়ে আমরা তাঁর কাছে য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েয়েছি তা পেয়ে গি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যদি কেউ তার খ্রীষ্টান ভাইকে এমন কোন পাপ করতে দেখে যার পরিণতি অনন্ত মৃত্যু নয়, তবে সে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ভাইয়ের জন্য প্রার্থনা করবে, আর ঈশ্বর তাকে জীবন দান করবেন৷ যাঁরা অনন্ত মৃত্যুজনক পাপ করে না,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েবল তাদেরই তা দেবেন৷ মৃত্যুজনক পাপ আছে, আর আমি তোমাদের সেরকম পাপ যাঁরা করে তাদের জন্য প্রার্থন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তে বলছি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দের ভালবাস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মস্ত রকম অধার্মিকতাই পাপ; কিন্তু এমন পাপ আছে যার ফল অনন্ত মৃত্যু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আমরা জানি, ঈশ্বরের সন্তানরা পাপের জীবনযাপন করে না৷ ঈশ্বরের পুত্র তাদের রক্ষা করেনএবং পাপাত্ম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দের কোনভাবে ক্ষতি কর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আমরা জানি য়ে আমরা ঈশ্বরের লোক; কিন্তু সমস্ত জগত রয়েছে পাপাত্মা শক্তির কবল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আমরা জানি য়ে ঈশ্বরের পুত্র এসেছেন, আর তিনি আমাদের সেই বোধ বুদ্ধি দিয়েছেন যার দ্বারা আমরা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ত্যময় ঈশ্বরকে জানতে পারি৷ এখন আমরা সত্য ঈশ্বরে আছি, কারণ আমরা তাঁর পুত্র যীশু খ্রীষ্টেতে আ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িনিই সত্য ঈশ্বর ও অনন্ত জীব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ই স্নেহের সন্তানরা, তোমরা মিথ্যা দেবদেবীর কাছ থেকে দূরে থেকো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আমরা কি করে জানব য়ে আমরা ঈশ্বরের সন্তানদের ভালবাসি? আমরা জানি য়েহেতু আমরা ঈশ্বরকে ভালবাসি 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ঁর সব আদেশ পালন কর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ঈশ্বরকে ভালবাসার অর্থই হচ্ছে তাঁর আদেশ পালন করা; আর ঈশ্বরের আদেশ ভারী বোঝার মতো ন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কারণ প্রত্যেক ঈশ্বরজাত সন্তান জগতকে জয়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আমাদের বিশ্বাসই আমাদের জগতজযী করেছে৷ কে জগতের ওপরে বিজযী হতে পারে? য়ে বিশ্বাস করে য়ে, যীশু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পুত্র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யோவான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2026-07-31T15:48:58Z</dcterms:created>
  <dcterms:modified xsi:type="dcterms:W3CDTF">2026-07-31T15:48:58Z</dcterms:modified>
  <dc:title>1 யோவான்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