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யேசுகிறிஸ்துவாகிய இவரே ஜலத்தினாலும் இரத்தத்தினாலும் வந்தவர்; ஜலத்தினாலே மாத்திரமல்ல, ஜலத்தினாலும் இரத்தத்தினாலும் வந்தவர். ஆவியானவர் சத்தியமாகையால், ஆவியானவரே சாட்சிகொடுக்கிறவ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யேசுகிறிஸ்துவாகிய இவரே ஜலத்தினாலும் இரத்தத்தினாலும் வந்தவர்; ஜலத்தினாலே மாத்திரமல்ல, ஜலத்தினாலும் இரத்தத்தினாலும் வந்தவர். ஆவியானவர் சத்தியமாகையால், ஆவியானவரே சாட்சிகொடுக்கிறவ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[பரலோகத்திலே சாட்சியிடுகிறவர்கள் மூவர், பிதா, வார்த்தை, பரிசுத்த ஆவி என்பவர்களே, இம்மூவரும் ஒன்றாயிருக்கிறார்கள்;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[பரலோகத்திலே சாட்சியிடுகிறவர்கள் மூவர், பிதா, வார்த்தை, பரிசுத்த ஆவி என்பவர்களே, இம்மூவரும் ஒன்றாயிருக்கிறார்கள்;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ூலோகத்திலே] சாட்சியிடுகிறவைகள் மூன்று, ஆவி, ஜலம், இரத்தம் என்பவைகளே, இம்மூன்றும் ஒருமைப்பட்ட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ூலோகத்திலே] சாட்சியிடுகிறவைகள் மூன்று, ஆவி, ஜலம், இரத்தம் என்பவைகளே, இம்மூன்றும் ஒருமைப்பட்டி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ம் மனுஷருடைய சாட்சியை ஏற்றுக்கொண்டால், அதைப்பார்க்கிலும் தேவனுடைய சாட்சி அதிகமாயிருக்கிறது; தேவன் தமது குமாரனைக் குறித்துக் கொடுத்த சாட்சி இதுவ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ம் மனுஷருடைய சாட்சியை ஏற்றுக்கொண்டால், அதைப்பார்க்கிலும் தேவனுடைய சாட்சி அதிகமாயிருக்கிறது; தேவன் தமது குமாரனைக் குறித்துக் கொடுத்த சாட்சி இதுவ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ுடைய குமாரனிடத்தில் விசுவாசமாயிருக்கிறவன் அந்தச் சாட்சியைத் தனக்குள்ளே கொண்டிருக்கிறான்; தேவனை விசுவாசியாதவனோ, தேவன் தம்முடைய குமாரனைக் குறித்துக்கொடுத்த சாட்சியை விசுவாசியாததினால் அவரைப் பொய்யராக்குகி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ுடைய குமாரனிடத்தில் விசுவாசமாயிருக்கிறவன் அந்தச் சாட்சியைத் தனக்குள்ளே கொண்டிருக்கிறான்; தேவனை விசுவாசியாதவனோ, தேவன் தம்முடைய குமாரனைக் குறித்துக்கொடுத்த சாட்சியை விசுவாசியாததினால் அவரைப் பொய்யராக்குகி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வானவரே கிறிஸ்து என்று விசுவாசிக்கிற எவனும் தேவனால் பிறந்திருக்கிறான்; பிறப்பித்தவரிடத்தில் அன்புகூருகிற எவனும் அவரால் பிறப்பிக்கப்பட்டவனிடத்திலும் அன்புகூருகி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நமக்கு நித்திய ஜீவனைத் தந்திருக்கிறார், அந்த ஜீவன் அவருடைய குமாரனில் இருக்கிறதென்பதே அந்தச்சாட்சியா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ுமாரனை உடையவன் ஜீவனை உடையவன், தேவனுடைய குமாரன் இல்லாதவன் ஜீவன் இல்லாத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ுக்கு நித்தியஜீவன் உண்டென்று நீங்கள் அறியவும், தேவகுமாரனுடைய நாமத்தின் மேல் நீங்கள் விசுவாசமாயிருக்கவும், தேவகுமாரனுடைய நாமத்தின் மேல் விசுவாசமாயிருக்கிற உங்களுக்கு இவைகளை எழுதியிருக்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ுக்கு நித்தியஜீவன் உண்டென்று நீங்கள் அறியவும், தேவகுமாரனுடைய நாமத்தின் மேல் நீங்கள் விசுவாசமாயிருக்கவும், தேவகுமாரனுடைய நாமத்தின் மேல் விசுவாசமாயிருக்கிற உங்களுக்கு இவைகளை எழுதியிருக்கிற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ுக்கு நித்தியஜீவன் உண்டென்று நீங்கள் அறியவும், தேவகுமாரனுடைய நாமத்தின் மேல் நீங்கள் விசுவாசமாயிருக்கவும், தேவகுமாரனுடைய நாமத்தின் மேல் விசுவாசமாயிருக்கிற உங்களுக்கு இவைகளை எழுதியிருக்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எதையாகிலும் அவருடைய சித்தத்தின்படிகேட்டால், அவர் நமக்குச் செவிகொடுக்கிறாரென்பதே அவரைப் பற்றி நாம் கொண்டிருக்கிற தைரிய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எதையாகிலும் அவருடைய சித்தத்தின்படிகேட்டால், அவர் நமக்குச் செவிகொடுக்கிறாரென்பதே அவரைப் பற்றி நாம் கொண்டிருக்கிற தைரிய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ம் எதைக் கேட்டாலும் அவர் நமக்குச் செவிகொடுக்கிறாரென்று நாம் அறிந்திருந்தோமானால், அவரிடத்தில் நாம் கேட்டவைகளைப் பெற்றுக்கொண்டோமென்றும் அறிந்திருக்கிற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ம் எதைக் கேட்டாலும் அவர் நமக்குச் செவிகொடுக்கிறாரென்று நாம் அறிந்திருந்தோமானால், அவரிடத்தில் நாம் கேட்டவைகளைப் பெற்றுக்கொண்டோமென்றும் அறிந்திருக்கிற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ரணத்துக்கு ஏதுவல்லாத பாவத்தைத் தன் சகோதரன் செய்ய ஒருவன் கண்டால், அவன் வேண்டுதல்செய்யக்கடவன், அப்பொழுது அவனுக்கு ஜீவனைக் கொடுப்பார்; யாருக்கென்றால், மரணத்துக்கு ஏதுவல்லாத பாவத்தைச் செய்தவர்களுக்கே; மரணத்துக்கு ஏதுவான பாவமுண்டு, அதைக்குறித்து வேண்டுதல்செய்ய நான் சொல்ல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வானவரே கிறிஸ்து என்று விசுவாசிக்கிற எவனும் தேவனால் பிறந்திருக்கிறான்; பிறப்பித்தவரிடத்தில் அன்புகூருகிற எவனும் அவரால் பிறப்பிக்கப்பட்டவனிடத்திலும் அன்புகூருகி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ரணத்துக்கு ஏதுவல்லாத பாவத்தைத் தன் சகோதரன் செய்ய ஒருவன் கண்டால், அவன் வேண்டுதல்செய்யக்கடவன், அப்பொழுது அவனுக்கு ஜீவனைக் கொடுப்பார்; யாருக்கென்றால், மரணத்துக்கு ஏதுவல்லாத பாவத்தைச் செய்தவர்களுக்கே; மரணத்துக்கு ஏதுவான பாவமுண்டு, அதைக்குறித்து வேண்டுதல்செய்ய நான் சொல்ல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ரணத்துக்கு ஏதுவல்லாத பாவத்தைத் தன் சகோதரன் செய்ய ஒருவன் கண்டால், அவன் வேண்டுதல்செய்யக்கடவன், அப்பொழுது அவனுக்கு ஜீவனைக் கொடுப்பார்; யாருக்கென்றால், மரணத்துக்கு ஏதுவல்லாத பாவத்தைச் செய்தவர்களுக்கே; மரணத்துக்கு ஏதுவான பாவமுண்டு, அதைக்குறித்து வேண்டுதல்செய்ய நான் சொல்ல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ீதியெல்லாம் பாவந்தான்; என்றாலும் மரணத்துக்கு ஏதுவல்லாத பாவமுமுண்ட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ேவனால் பிறந்த எவனும் பாவஞ்செய்யானென்று அறிந்திருக்கிறோம்; தேவனால் பிறந்தவன் தன்னைக் காக்கிறான், பொல்லாங்கன் அவனைத் தொ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ேவனால் பிறந்த எவனும் பாவஞ்செய்யானென்று அறிந்திருக்கிறோம்; தேவனால் பிறந்தவன் தன்னைக் காக்கிறான், பொல்லாங்கன் அவனைத் தொ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ம் தேவனால் உண்டாயிருக்கிறோமென்றும், உலகமுழுவதும் பொல்லாங்கனுக்குள் கிடக்கிறதென்றும் அறிந்திருக்கிற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ன்றியும், நாம் சத்தியமுள்ளவரை அறிந்துகொள்வதற்கு தேவனுடைய குமாரன் வந்து நமக்குப் புத்தியைத் தந்திருக்கிறாரென்றும் அறிவோம்; அவருடைய குமாரனாகிய இயேசுகிறிஸ்து என்னப்பட்ட சத்தியமுள்ளவருக்குள்ளும் இருக்கிறோம்; இவரே மெய்யான தேவனும் நித்தியஜீவனுமாயிருக்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ன்றியும், நாம் சத்தியமுள்ளவரை அறிந்துகொள்வதற்கு தேவனுடைய குமாரன் வந்து நமக்குப் புத்தியைத் தந்திருக்கிறாரென்றும் அறிவோம்; அவருடைய குமாரனாகிய இயேசுகிறிஸ்து என்னப்பட்ட சத்தியமுள்ளவருக்குள்ளும் இருக்கிறோம்; இவரே மெய்யான தேவனும் நித்தியஜீவனுமாயிருக்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ன்றியும், நாம் சத்தியமுள்ளவரை அறிந்துகொள்வதற்கு தேவனுடைய குமாரன் வந்து நமக்குப் புத்தியைத் தந்திருக்கிறாரென்றும் அறிவோம்; அவருடைய குமாரனாகிய இயேசுகிறிஸ்து என்னப்பட்ட சத்தியமுள்ளவருக்குள்ளும் இருக்கிறோம்; இவரே மெய்யான தேவனும் நித்தியஜீவனுமாயிருக்கி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ள்ளைகளே, நீங்கள் விக்கிரகங்களுக்கு விலகி, உங்களைக் காத்துக்கொள்வீர்களாக. ஆமெ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ம் தேவனிடத்தில் அன்புகூர்ந்து அவருடைய கற்பனைகளைக் கைக்கொள்ளும்போது, தேவனுடைய பிள்ளைகளிடத்தில் அன்புகூருகிறோமென்று அறிந்து கொள்ளுகிற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ம் தேவனுடைய கற்பனைகளைக் கைக்கொள்வதே அவரிடத்தில் அன்புகூருவதாம்; அவருடைய கற்பனைகள் பாரமானவைகளுமல்ல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ம் தேவனுடைய கற்பனைகளைக் கைக்கொள்வதே அவரிடத்தில் அன்புகூருவதாம்; அவருடைய கற்பனைகள் பாரமானவைகளுமல்ல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ால் பிறப்பதெல்லாம் உலகத்தை ஜெயிக்கும்; நம்முடைய விசுவாசமே உலகத்தை ஜெயிக்கிற ஜெய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ால் பிறப்பதெல்லாம் உலகத்தை ஜெயிக்கும்; நம்முடைய விசுவாசமே உலகத்தை ஜெயிக்கிற ஜெய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யேசுவானவர் தேவனுடைய குமாரனென்று விசுவாசிக்கிறவனேயன்றி உலகத்தை ஜெயிக்கிறவன் யார்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is is he that came by water and blood, even Jesus Christ; not by water only, but by water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od. And it is the Spirit that bears witness, because the Spirit is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there are three that bear record in heaven, the Father, the Word, and the Holy Spirit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three are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re are three that bear witness in earth, the Spirit, and the water, and the blood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three agree in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f we receive the witness of men, the witness of God is greater: for this is the witness of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he has testified of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that believes on the Son of God has the witness in himself: he that believes not God has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a liar; because he believes not the record that God gave of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osoever believes that Jesus is the Christ is born of God: and every one that loves hi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is is the record, that God has given to us eternal life, and this life is in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that has the Son has life; and he that has not the Son of God has not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se things have I written unto you that believe on the name of the Son of God; that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know that all of you have eternal life, and that all of you may believe on the name of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is is the confidence that we have in him, that, if we ask any thing according to his wil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ears u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f we know that he hear us, whatsoever we ask, we know that we have the petitions that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ired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f any man see his brother sin a sin which is not unto death, he shall ask, and he shall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s forth loves him also that is begotten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life for them that sin not unto death. There is a sin unto death: I do not say that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y fo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ll unrighteousness is sin: and there is a sin not un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e know that whosoever is born of God sins not; but he that is begotten of God keeps himsel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at wicked one touches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we know that we are of God, and the whole world lies in wic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e know that the Son of God has come, and has given us an understanding, that we may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hat is true, and we are in him that is true, even in his Son Jesus Christ. This is the tru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and eternal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Little children, keep yourselves from idols. A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y this we know that we love the children of God, when we love God, and keep his command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is is the love of God, that we keep his commandments: and his commandments ar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iev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whatsoever is born of God overcomes the world: and this is the victory that overcome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ld, even our fa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is he that overcomes the world, but he that believes that Jesus is the Son of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2026-06-03T11:35:57Z</dcterms:created>
  <dcterms:modified xsi:type="dcterms:W3CDTF">2026-06-03T11:35:57Z</dcterms:modified>
  <dc:title>1 யோவான்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