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உலகோர் உன்னைப் பகைத்தாலும்
உண்மையாய் அன்பு கூருவாயோ? (2)
உற்றார் உன்னை வெறுத்தாலும்
உந்தன் சிலுவை சுமப்பாயோ? (2)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நான் மரித்தேனே
எனக்காக நீ என்ன செய்தாய் (2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உலக மேன்மை அற்பம் என்றும்
உலக ஆஸ்தி குப்பை என்றும் (2)
உள்ளத்தினின்று கூருவாயோ?
ஊழியம் செய்ய வருவாயா (2) --- உனக்காக
3.  மேய்ப்பன் இல்லாத ஆடுகள் போல்
மேய்கிறார் பாவப்புல் வெளியில் (2)
மேய்ப்பன் இயேசுவை அறிந்த நீயும்
மேன்மையை நாடி ஒடுகின்றாயோ? (2) --- உனக்காக
4.  இயேசு என்றால் என்ன விலை 
என்றே கேட்டிடும் எத்தனை பேர் (2)
பிள்ளைகள் அப்பம் கேட்கின்றனர்
ஜீவ அப்பம் கொடுப்பாயா? (2) --- உனக்காக
5.   ஐந்து சகோதரர் அழிகின்றாரே 
யாரையாவது அனுப்பிடுமே (2)
யாரை நான் அனுப்பிடுவேன்
யார்தான் போவார் எனக்காக (2) --- உன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2026-07-30T14:25:41Z</dcterms:created>
  <dcterms:modified xsi:type="dcterms:W3CDTF">2026-07-30T14:25:41Z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