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யருமும் உன்னதமும் ஆன 
சிங்காசனத்தில் வீற்றிருக்கும்
சேனைகளின் கர்த்தர் ஆகிய
ராஜாவை என் கண்கள் காணட்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் பரிசுத்தர் (3)
பரிசுத்தர் பரிசுத்தரே- நீ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ஒருவராய் சாவாமையுள்ளவர் இவர்
சேரக்கூடா ஒளிதனில் வாசம் செய்பவர்
அகிலத்தை வார்த்தையால் சிருஷ்டித்தவர்
இயேசுவே உம்மையே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தியும் அந்தமுமானவர் இவர்
அல்பாவும் ஒமேகாவுமானவர் இவர்
இருந்தவரும் இருப்பவரும்
சீக்கிரம் வரப்போகும் ராஜா இ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ல்லா நாமத்திலும் மேலானவர்
முழங்கால்கள் முடங்கிடும் இவருக்கு முன்
துதிகன மகிமைக்கு பாத்திரரே
தூயவர் இயேசுவை உயர்த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2026-07-31T14:00:16Z</dcterms:created>
  <dcterms:modified xsi:type="dcterms:W3CDTF">2026-07-31T14:00:16Z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