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presProps" Target="presProps.xml"/>
  <Relationship Id="rId66" Type="http://schemas.openxmlformats.org/officeDocument/2006/relationships/viewProps" Target="viewProps.xml"/>
  <Relationship Id="rId67"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When all of you blow an alarm the second time, then the camps that lie on the south side shall take their journey: they shall blow an alarm for their journeys.]]></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When all of you blow an alarm the second time, then the camps that lie on the south side shall take their journey: they shall blow an alarm for their journeys.]]></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But when the congregation is to be gathered together, all of you shall blow, but all of you shall not sound an alarm.]]></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the sons of Aaron, the priests, shall blow with the trumpets; and they shall be to you for an ordinance for ever throughout your generations.]]></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the sons of Aaron, the priests, shall blow with the trumpets; and they shall be to you for an ordinance for ever throughout your generations.]]></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if all of you go to war in your land against the enemy that oppresses you, then all of you shall blow an alarm with the trumpets; and all of you shall be remembered before the LORD your God, and all of you shall be saved from your enemies.]]></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if all of you go to war in your land against the enemy that oppresses you, then all of you shall blow an alarm with the trumpets; and all of you shall be remembered before the LORD your God, and all of you shall be saved from your enemies.]]></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if all of you go to war in your land against the enemy that oppresses you, then all of you shall blow an alarm with the trumpets; and all of you shall be remembered before the LORD your God, and all of you shall be saved from your enemies.]]></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lso in the day of your gladness, and in your solemn days, and in the beginnings of your months, all of you shall blow with the trumpets over your burnt offerings, and over the sacrifices of your peace offerings; that they may be to you for a memorial before your God: I am the LORD your God.]]></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lso in the day of your gladness, and in your solemn days, and in the beginnings of your months, all of you shall blow with the trumpets over your burnt offerings, and over the sacrifices of your peace offerings; that they may be to you for a memorial before your God: I am the LORD your God.]]></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the LORD spoke unto Moses, saying,]]></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lso in the day of your gladness, and in your solemn days, and in the beginnings of your months, all of you shall blow with the trumpets over your burnt offerings, and over the sacrifices of your peace offerings; that they may be to you for a memorial before your God: I am the LORD your God.]]></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it came to pass on the twentieth day of the second month, in the second year, that the cloud was taken up from off the tabernacle of the testimony.]]></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it came to pass on the twentieth day of the second month, in the second year, that the cloud was taken up from off the tabernacle of the testimony.]]></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 children of Israel took their journeys out of the wilderness of Sinai; and the cloud rested in the wilderness of Paran.]]></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 children of Israel took their journeys out of the wilderness of Sinai; and the cloud rested in the wilderness of Paran.]]></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they first took their journey according to the commandment of the LORD by the hand of Moses.]]></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In the first place went the standard of the camp of the children of Judah according to their armies: and over his host was Nahshon the son of Amminadab.]]></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In the first place went the standard of the camp of the children of Judah according to their armies: and over his host was Nahshon the son of Amminadab.]]></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over the host of the tribe of the children of Issachar was Nethaneel the son of Zuar.]]></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over the host of the tribe of the children of Zebulun was Eliab the son of Helon.]]></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Make you two trumpets of silver; of a whole piece shall you make them: that you may use them for the calling of the assembly, and for the journeying of the camps.]]></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the tabernacle was taken down; and the sons of Gershon and the sons of Merari set forward, bearing the tabernacle.]]></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the tabernacle was taken down; and the sons of Gershon and the sons of Merari set forward, bearing the tabernacle.]]></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the standard of the camp of Reuben set forward according to their armies: and over his host was Elizur the son of Shedeur.]]></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the standard of the camp of Reuben set forward according to their armies: and over his host was Elizur the son of Shedeur.]]></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over the host of the tribe of the children of Simeon was Shelumiel the son of Zurishaddai.]]></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over the host of the tribe of the children of Gad was Eliasaph the son of Deuel.]]></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the Kohathites set forward, bearing the sanctuary: and the other did set up the tabernacle against they came.]]></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the Kohathites set forward, bearing the sanctuary: and the other did set up the tabernacle against they came.]]></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the standard of the camp of the children of Ephraim set forward according to their armies: and over his host was Elishama the son of Ammihud.]]></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the standard of the camp of the children of Ephraim set forward according to their armies: and over his host was Elishama the son of Ammihud.]]></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Make you two trumpets of silver; of a whole piece shall you make them: that you may use them for the calling of the assembly, and for the journeying of the camps.]]></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over the host of the tribe of the children of Manasseh was Gamaliel the son of Pedahzur.]]></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over the host of the tribe of the children of Benjamin was Abidan the son of Gideoni.]]></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the standard of the camp of the children of Dan set forward, which was the rear guard of all the camps throughout their hosts: and over his host was Ahiezer the son of Ammishaddai.]]></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the standard of the camp of the children of Dan set forward, which was the rear guard of all the camps throughout their hosts: and over his host was Ahiezer the son of Ammishaddai.]]></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over the host of the tribe of the children of Asher was Pagiel the son of Ocran.]]></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over the host of the tribe of the children of Naphtali was Ahira the son of Enan.]]></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Thus were the journeys of the children of Israel according to their armies, when they set forward.]]></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Thus were the journeys of the children of Israel according to their armies, when they set forward.]]></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Moses said unto Hobab, the son of Raguel the Midianite, Moses' father in law, We are journeying unto the place of which the LORD said, I will give it you: come you with us, and we will do you good: for the LORD has spoken good concerning Israel.]]></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Moses said unto Hobab, the son of Raguel the Midianite, Moses' father in law, We are journeying unto the place of which the LORD said, I will give it you: come you with us, and we will do you good: for the LORD has spoken good concerning Israel.]]></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when they shall blow with them, all the assembly shall assemble themselves to you at the door of the tabernacle of the congregation.]]></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Moses said unto Hobab, the son of Raguel the Midianite, Moses' father in law, We are journeying unto the place of which the LORD said, I will give it you: come you with us, and we will do you good: for the LORD has spoken good concerning Israel.]]></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And he said unto him, I will not go; but I will depart to mine own land, and to my kindred.]]></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nd he said, Leave us not, I pray you; forasmuch as you know how we are to camp in the wilderness, and you may be to us instead of eyes.]]></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nd he said, Leave us not, I pray you; forasmuch as you know how we are to camp in the wilderness, and you may be to us instead of eyes.]]></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it shall be, if you go with us, yea, it shall be, that what goodness the LORD shall do unto us, the same will we do unto you.]]></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it shall be, if you go with us, yea, it shall be, that what goodness the LORD shall do unto us, the same will we do unto you.]]></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they departed from the mount of the LORD three days' journey: and the ark of the covenant of the LORD went before them in the three days' journey, to search out a resting place for them.]]></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they departed from the mount of the LORD three days' journey: and the ark of the covenant of the LORD went before them in the three days' journey, to search out a resting place for them.]]></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they departed from the mount of the LORD three days' journey: and the ark of the covenant of the LORD went before them in the three days' journey, to search out a resting place for them.]]></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And the cloud of the LORD was upon them by day, when they went out of the camp.]]></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if they blow but with one trumpet, then the princes, which are heads of the thousands of Israel, shall gather themselves unto you.]]></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And it came to pass, when the ark set forward, that Moses said, Rise up, LORD, and let yours enemies be scattered; and let them that hate you flee before you.]]></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And it came to pass, when the ark set forward, that Moses said, Rise up, LORD, and let yours enemies be scattered; and let them that hate you flee before you.]]></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And when it rested, he said, Return, O LORD, unto the many thousands of Israel.]]></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if they blow but with one trumpet, then the princes, which are heads of the thousands of Israel, shall gather themselves unto you.]]></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When all of you blow an alarm, then the camps that lie on the east parts shall go forward.]]></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When all of you blow an alarm, then the camps that lie on the east parts shall go forward.]]></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876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எண்ணாகமம் : 10]]></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அவைகளை நீங்கள் இரண்டாந்தரம் பெருந்தொனியாய் முழக்கும்போது, தெற்கே இறங்கியிருக்கிற பாளய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யாணப்படக்கடவது; அவர்களைப் பிரயாணப்படுத்துவதற்குப் பெருந்தொனியாய் முழ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சபையைக் கூட்டுகிறதற்கு நீங்கள் ஊதவேண்டியதேயன்றி பெருந்தொனியாய் முழ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ஆரோனின் குமாரராகிய ஆசாரியர் பூரிகைகளை ஊதக்கடவர்கள்; உங்கள் தலைமுறைதோறும் இது உங்களுக்கு நித்தி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ளையாயிருக்கக்கட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உங்கள் தேசத்தில் உங்களைத் துன்பப்படுத்துகிற சத்துருவுக்கு விரோதமாக யுத்தத்துக்குப் போகும்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கைகளைப் பெருந்தொனியாய் முழக்கக்கடவீர்கள்; அப்பொழுது உங்கள் தேவனாகிய கர்த்தருடைய சமுக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ங்கள் நினைவுகூரப்பட்டு, உங்கள் பகைஞருக்கு நீங்கலாகி இரட்சிக்கப்ப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உங்கள் மகிழ்ச்சியின் நாளிலும், உங்கள் பண்டிகைகளிலும், மாதப்பிறப்புகளிலும், உங்கள் சர்வாங்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கனபலிகளும் சமாதானபலிகளும் செலுத்தப்படும்போது பூரிகைகளை ஊதவேண்டும்; அப்பொழுது அவைகள் உங்கள் தேவனு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கர்த்தர் மோசேயை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முகத்தில் உங்களுக்கு ஞாபகக்குறியாயிக்கும்; நான் உங்கள் தேவனாகிய கர்த்தர்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இரண்டாம் வருஷம் இரண்டாம் மாதம் இருபதாம் தேதியில் மேகம் சாட்சியினுடைய வாசஸ்தலத்தின் மீதிலி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யர எழும்பி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அப்பொழுது இஸ்ரவேல் புத்திரர் சீனாய் வனாந்தரத்திலிருந்து தங்கள் பிரயாண வரிசைகளாய்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ப்பட்டார்கள்; மேகம் பாரான் வனாந்தரத்தில் தங்கி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இப்படியே கர்த்தர் மோசேயைக்கொண்டு கட்டளையிட்டபடி முதல் பிரயாணம்பண்ணி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யூதா சந்ததியாருடைய பாளயத்தின் கொடி அவர்கள் சேனைகளோடே முதல் புறப்பட்டது; அவனுடைய சேனை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ம்மினதாபின் குமாரன் நகசோன் தலைவனாயி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இசக்கார் சந்ததியாருடைய கோத்திரத்தின் சேனைக்குச் சூவாரின் குமாரன் நெதனெயேல் தலைவனாயி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செபுலோன் சந்ததியாருடைய கோத்திரத்தின் சேனைக்கு ஏலோனின் குமாரன் எலியாப் தலைவனாயி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சபையைக் கூடிவரவழைப்பதற்கும் பாளயங்களைப் பிரயாணப்படுத்துவதற்கும் உபயோகமாக இர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அப்பொழுது வாசஸ்தலம் இறக்கிவைக்கப்பட்டது; அதைக் கெர்சோன் புத்திரரும் மெராரி புத்திர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மந்துகொண்டு புறப்ப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அதற்குபின்பு ரூபன் சந்ததியாருடைய பாளயத்தின் கொடி அவர்கள் சேனைகளோடே புறப்பட்டது; அவனு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னைக்குச் சேதேயூரின் குமாரன் எலிசூர் தலைவனாயி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சிமியோன் சந்ததியாருடைய கோத்திரத்தின் சேனைக்குச் சூரிஷதாயின் குமாரன் செலூமியேல் தலைவனாயி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காத் சந்ததியாருடைய கோத்திரத்தின் சேனைக்குத் தேகுவேலின் குமாரன் எலியாசாப் தலைவனாயி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கோகாத்தியர் பரிசுத்தமானவைகளைச் சுமந்துகொண்டு புறப்பட்டார்கள்; இவர்கள் வந்து சேருமுன் மற்ற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சஸ்தலத்தை ஸ்தாபனம்பண்ணு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அதற்குப்பின்பு, எப்பிராயீம் சந்ததியாருடைய பாளயத்தின் கொடி அவர்கள் சேனைகளோடே புறப்பட்டது; அவனு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னைக்கு அம்மியூதின் குமாரன் எலிஷாமா தலைவனாயி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ள்ளிப்பூரிகைகளைச் செய்துகொள்வாயாக; அவைகள் ஒரே வெள்ளித்தகட்டால் செய்யப்பட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மனாசே சந்ததியாருடைய கோத்திரத்தின் சேனைக்குப் பெதாசூரின் குமாரன் கமாலியேல் தலைவனாயி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பென்யமீன் சந்ததியாருடைய கோத்திரத்தின் சேனைக்குக் கீதெயோனின் குமாரன் அபீதான் தலைவனாயி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அதற்குப்பின்பு, தாண் சந்ததியாருடைய பாளயத்தின் கொடி சகல பாளயங்களுக்கும் பின்னாக அவர்கள் சேனைகளோ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ப்பட்டது; அவனுடைய சேனைக்கு அம்மிஷதாயின் குமாரன் அகியேசேர் தலைவனாயி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ஆசேர் சந்ததியாருடைய கோத்திரத்தின் சேனைக்கு ஓகிரானின் குமாரன் பாகியேல் தலைவனாயி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நப்தலி சந்ததியாருடைய கோத்திரத்தின் சேனைக்கு ஏனானின் குமாரன் அகீரா தலைவனாயி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இஸ்ரவேல் புத்திரர் புறப்பட்டபோது, இவ்விதமாய்த் தங்கள் தங்கள் சேனைகளின்ப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யாணம்பண்ணி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அப்பொழுது மோசே தன் மாமனாகிய ரெகுவேல் என்னும் மீதியானனுடைய குமாரனான ஓபாவை நோக்கி: உங்களுக்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வேன் என்று கர்த்தர் சொன்ன ஸ்தலத்துக்கு நாங்கள் பிரயாணம்போகிறோம்; நீயும் எங்களோடேகூட வா, உன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வைகளை ஊதும்போது, சபையாரெல்லாரும் ஆசரிப்புக் கூடாரவாசலில் உன்னிடத்தில் கூடிவர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ன்மைசெய்வோம்; கர்த்தர் இஸ்ரவேலுக்கு நல்ல வாக்குத்தத்தம் பண்ணியிருக்கிறார்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அதற்கு அவன்: நான் வரக் கூடாது; என் தேசத்துக்கும் என் இனத்தாரிடத்துக்கும் போகவேண்டும்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அப்பொழுது மோசே: நீ எங்களைவிட்டுப் போகவேண்டாம்; வனாந்தரத்திலே நாங்கள் பாளயமிறங்கும் இடங்களை 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றிந்திருக்கிறபடியினால், எங்களுக்குக் கண்களைப்போல இருப்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நீ எங்களோடேகூட வந்தால், கர்த்தர் எங்களுக்குச் செய்தருளும் நன்மையின்படியே உனக்கும் நன்மைசெய்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அவர்கள் கர்த்தருடைய பர்வதத்தைவிட்டு, மூன்றுநாள் பிரயாணம்போனார்கள்; மூன்றுநாள் பிரயாணத்தி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டைய உடன்படிக்கைப்பெட்டி அவர்களுக்கு இளைப்பாறும் ஸ்தலத்தைத் தேடிக் காட்டும்படி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முன் சென்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அவர்கள் பாளயத்திலிருந்து பிரயாணம்போகிறபோது, கர்த்தருடைய மேகம் பகலில் அவர்கள்மேல் தங்கியி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ஒன்றைமாத்திரம் ஊதினால் இஸ்ரவேலில் ஆயிரவர்களுக்குத் தலைவராகிய பிரபுக்கள் உன்னிட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பெட்டியானது புறப்படும்போது, மோசே: கர்த்தாவே, எழுந்தருளும், உம்முடைய சத்துருக்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தறடிக்கப்படுவார்களாக; உம்மைப் பகைக்கிறவர்கள் உமக்கு முன்பாக ஓடிப்போவார்களாக என்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அது தங்கும்போது: கர்த்தாவே, அநேக ஆயிரவர்களாகிய இஸ்ரவேலரிடத்தில் திரும்புவீராக என்று சொல்லு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வர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நீங்கள் அவைகளைப் பெருந்தொனியாய் முழக்கும்போது, கிழக்கே இறங்கியிருக்கிற பாளய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யாணப்படக்கட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2026-08-01T11:08:13Z</dcterms:created>
  <dcterms:modified xsi:type="dcterms:W3CDTF">2026-08-01T11:08:13Z</dcterms:modified>
  <dc:title>எண்ணாகமம் : 10</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