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பின்பு ரூபன் சந்ததியாருடைய பாளயத்தின் கொடி அவர்கள் சேனைகளோடே புறப்பட்டது; அவனுடைய சேனைக்குச் சேதேயூரின் குமாரன் எலிசூர் தலைவனாய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மியோன் சந்ததியாருடைய கோத்திரத்தின் சேனைக்குச் சூரிஷதாயின் குமாரன் செலூமியேல் தலைவனாய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த் சந்ததியாருடைய கோத்திரத்தின் சேனைக்குத் தேகுவேலின் குமாரன் எலியாசாப் தலைவனாய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ோகாத்தியர் பரிசுத்தமானவைகளைச் சுமந்துகொண்டு புறப்பட்டார்கள்; இவர்கள் வந்து சேருமுன் மற்றவர்கள் வாசஸ்தலத்தை ஸ்தாபனம்பண்ண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ோகாத்தியர் பரிசுத்தமானவைகளைச் சுமந்துகொண்டு புறப்பட்டார்கள்; இவர்கள் வந்து சேருமுன் மற்றவர்கள் வாசஸ்தலத்தை ஸ்தாபனம்பண்ண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ப்பின்பு, எப்பிராயீம் சந்ததியாருடைய பாளயத்தின் கொடி அவர்கள் சேனைகளோடே புறப்பட்டது; அவனுடைய சேனைக்கு அம்மியூதின் குமாரன் எலிஷாமா தலைவனாய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ப்பின்பு, எப்பிராயீம் சந்ததியாருடைய பாளயத்தின் கொடி அவர்கள் சேனைகளோடே புறப்பட்டது; அவனுடைய சேனைக்கு அம்மியூதின் குமாரன் எலிஷாமா தலைவனா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ாசே சந்ததியாருடைய கோத்திரத்தின் சேனைக்குப் பெதாசூரின் குமாரன் கமாலியேல் தலைவனா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ென்யமீன் சந்ததியாருடைய கோத்திரத்தின் சேனைக்குக் கீதெயோனின் குமாரன் அபீதான் தலைவனா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ப்பின்பு, தாண் சந்ததியாருடைய பாளயத்தின் கொடி சகல பாளயங்களுக்கும் பின்னாக அவர்கள் சேனைகளோடே புறப்பட்டது; அவனுடைய சேனைக்கு அம்மிஷதாயின் குமாரன் அகியேசேர் தலைவனாய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கர்த்தர் மோசேயைக்கொண்டு கட்டளையிட்டபடி முதல் பிரயாணம்பண்ண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ப்பின்பு, தாண் சந்ததியாருடைய பாளயத்தின் கொடி சகல பாளயங்களுக்கும் பின்னாக அவர்கள் சேனைகளோடே புறப்பட்டது; அவனுடைய சேனைக்கு அம்மிஷதாயின் குமாரன் அகியேசேர் தலைவனாய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சேர் சந்ததியாருடைய கோத்திரத்தின் சேனைக்கு ஓகிரானின் குமாரன் பாகியேல் தலைவனாய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ப்தலி சந்ததியாருடைய கோத்திரத்தின் சேனைக்கு ஏனானின் குமாரன் அகீரா தலைவனாய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் புத்திரர் புறப்பட்டபோது, இவ்விதமாய்த் தங்கள் தங்கள் சேனைகளின்படியே பிரயாணம்பண்ண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் புத்திரர் புறப்பட்டபோது, இவ்விதமாய்த் தங்கள் தங்கள் சேனைகளின்படியே பிரயாணம்பண்ண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மோசே தன் மாமனாகிய ரெகுவேல் என்னும் மீதியானனுடைய குமாரனான ஓபாவை நோக்கி: உங்களுக்குத் தருவேன் என்று கர்த்தர் சொன்ன ஸ்தலத்துக்கு நாங்கள் பிரயாணம்போகிறோம்; நீயும் எங்களோடேகூட வா, உனக்கு நன்மைசெய்வோம்; கர்த்தர் இஸ்ரவேலுக்கு நல்ல வாக்குத்தத்தம் பண்ணியிருக்கிறார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மோசே தன் மாமனாகிய ரெகுவேல் என்னும் மீதியானனுடைய குமாரனான ஓபாவை நோக்கி: உங்களுக்குத் தருவேன் என்று கர்த்தர் சொன்ன ஸ்தலத்துக்கு நாங்கள் பிரயாணம்போகிறோம்; நீயும் எங்களோடேகூட வா, உனக்கு நன்மைசெய்வோம்; கர்த்தர் இஸ்ரவேலுக்கு நல்ல வாக்குத்தத்தம் பண்ணியிருக்கிறார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மோசே தன் மாமனாகிய ரெகுவேல் என்னும் மீதியானனுடைய குமாரனான ஓபாவை நோக்கி: உங்களுக்குத் தருவேன் என்று கர்த்தர் சொன்ன ஸ்தலத்துக்கு நாங்கள் பிரயாணம்போகிறோம்; நீயும் எங்களோடேகூட வா, உனக்கு நன்மைசெய்வோம்; கர்த்தர் இஸ்ரவேலுக்கு நல்ல வாக்குத்தத்தம் பண்ணியிருக்கிறார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அவன்: நான் வரக் கூடாது; என் தேசத்துக்கும் என் இனத்தாரிடத்துக்கும் போகவேண்டும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மோசே: நீ எங்களைவிட்டுப் போகவேண்டாம்; வனாந்தரத்திலே நாங்கள் பாளயமிறங்கும் இடங்களை நீ அறிந்திருக்கிறபடியினால், எங்களுக்குக் கண்களைப்போல இருப்ப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ூதா சந்ததியாருடைய பாளயத்தின் கொடி அவர்கள் சேனைகளோடே முதல் புறப்பட்டது; அவனுடைய சேனைக்கு அம்மினதாபின் குமாரன் நகசோன் தலைவன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மோசே: நீ எங்களைவிட்டுப் போகவேண்டாம்; வனாந்தரத்திலே நாங்கள் பாளயமிறங்கும் இடங்களை நீ அறிந்திருக்கிறபடியினால், எங்களுக்குக் கண்களைப்போல இருப்பாய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 எங்களோடேகூட வந்தால், கர்த்தர் எங்களுக்குச் செய்தருளும் நன்மையின்படியே உனக்கும் நன்மைசெய்வோம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 எங்களோடேகூட வந்தால், கர்த்தர் எங்களுக்குச் செய்தருளும் நன்மையின்படியே உனக்கும் நன்மைசெய்வோம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கர்த்தருடைய பர்வதத்தைவிட்டு, மூன்றுநாள் பிரயாணம்போனார்கள்; மூன்றுநாள் பிரயாணத்திலும் கர்த்தருடைய உடன்படிக்கைப்பெட்டி அவர்களுக்கு இளைப்பாறும் ஸ்தலத்தைத் தேடிக் காட்டும்படிக்கு அவர்கள்முன் சென்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கர்த்தருடைய பர்வதத்தைவிட்டு, மூன்றுநாள் பிரயாணம்போனார்கள்; மூன்றுநாள் பிரயாணத்திலும் கர்த்தருடைய உடன்படிக்கைப்பெட்டி அவர்களுக்கு இளைப்பாறும் ஸ்தலத்தைத் தேடிக் காட்டும்படிக்கு அவர்கள்முன் சென்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் பாளயத்திலிருந்து பிரயாணம்போகிறபோது, கர்த்தருடைய மேகம் பகலில் அவர்கள்மேல் தங்கிய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ெட்டியானது புறப்படும்போது, மோசே: கர்த்தாவே, எழுந்தருளும், உம்முடைய சத்துருக்கள் சிதறடிக்கப்படுவார்களாக; உம்மைப் பகைக்கிறவர்கள் உமக்கு முன்பாக ஓடிப்போவார்களாக என்ப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ெட்டியானது புறப்படும்போது, மோசே: கர்த்தாவே, எழுந்தருளும், உம்முடைய சத்துருக்கள் சிதறடிக்கப்படுவார்களாக; உம்மைப் பகைக்கிறவர்கள் உமக்கு முன்பாக ஓடிப்போவார்களாக என்ப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ு தங்கும்போது: கர்த்தாவே, அநேக ஆயிரவர்களாகிய இஸ்ரவேலரிடத்தில் திரும்புவீராக என்று சொல்லு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ூதா சந்ததியாருடைய பாளயத்தின் கொடி அவர்கள் சேனைகளோடே முதல் புறப்பட்டது; அவனுடைய சேனைக்கு அம்மினதாபின் குமாரன் நகசோன் தலைவன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பையைக் கூடிவரவழைப்பதற்கும் பாளயங்களைப் பிரயாணப்படுத்துவதற்கும் உபயோகமாக இரண்டு வெள்ளிப்பூரிகைகளைச் செய்துகொள்வாயாக; அவைகள் ஒரே வெள்ளித்தகட்டால் செய்யப்பட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பையைக் கூடிவரவழைப்பதற்கும் பாளயங்களைப் பிரயாணப்படுத்துவதற்கும் உபயோகமாக இரண்டு வெள்ளிப்பூரிகைகளைச் செய்துகொள்வாயாக; அவைகள் ஒரே வெள்ளித்தகட்டால் செய்யப்பட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ஊதும்போது, சபையாரெல்லாரும் ஆசரிப்புக் கூடாரவாசலில் உன்னிடத்தில் கூடிவர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ஊதும்போது, சபையாரெல்லாரும் ஆசரிப்புக் கூடாரவாசலில் உன்னிடத்தில் கூடிவர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ன்றைமாத்திரம் ஊதினால் இஸ்ரவேலில் ஆயிரவர்களுக்குத் தலைவராகிய பிரபுக்கள் உன்னிடத்தில் கூடிவரக்கடவ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ன்றைமாத்திரம் ஊதினால் இஸ்ரவேலில் ஆயிரவர்களுக்குத் தலைவராகிய பிரபுக்கள் உன்னிடத்தில் கூடிவரக்கடவ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அவைகளைப் பெருந்தொனியாய் முழக்கும்போது, கிழக்கே இறங்கியிருக்கிற பாளயங்கள் பிரயாணப்படக்கடவ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 நீங்கள் இரண்டாந்தரம் பெருந்தொனியாய் முழக்கும்போது, தெற்கே இறங்கியிருக்கிற பாளயங்கள் பிரயாணப்படக்கடவது; அவர்களைப் பிரயாணப்படுத்துவதற்குப் பெருந்தொனியாய் முழக்க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 நீங்கள் இரண்டாந்தரம் பெருந்தொனியாய் முழக்கும்போது, தெற்கே இறங்கியிருக்கிற பாளயங்கள் பிரயாணப்படக்கடவது; அவர்களைப் பிரயாணப்படுத்துவதற்குப் பெருந்தொனியாய் முழக்க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பையைக் கூட்டுகிறதற்கு நீங்கள் ஊதவேண்டியதேயன்றி பெருந்தொனியாய் முழக்கவேண்டா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சக்கார் சந்ததியாருடைய கோத்திரத்தின் சேனைக்குச் சூவாரின் குமாரன் நெதனெயேல் தலைவனாய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பையைக் கூட்டுகிறதற்கு நீங்கள் ஊதவேண்டியதேயன்றி பெருந்தொனியாய் முழக்கவேண்டா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ரோனின் குமாரராகிய ஆசாரியர் பூரிகைகளை ஊதக்கடவர்கள்; உங்கள் தலைமுறைதோறும் இது உங்களுக்கு நித்திய கட்டளையாயிருக்கக்கடவ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ரோனின் குமாரராகிய ஆசாரியர் பூரிகைகளை ஊதக்கடவர்கள்; உங்கள் தலைமுறைதோறும் இது உங்களுக்கு நித்திய கட்டளையாயிருக்கக்கடவ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 தேசத்தில் உங்களைத் துன்பப்படுத்துகிற சத்துருவுக்கு விரோதமாக யுத்தத்துக்குப் போகும்போது, பூரிகைகளைப் பெருந்தொனியாய் முழக்கக்கடவீர்கள்; அப்பொழுது உங்கள் தேவனாகிய கர்த்தருடைய சமுகத்திலே நீங்கள் நினைவுகூரப்பட்டு, உங்கள் பகைஞருக்கு நீங்கலாகி இரட்சிக்கப்படுவீ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 தேசத்தில் உங்களைத் துன்பப்படுத்துகிற சத்துருவுக்கு விரோதமாக யுத்தத்துக்குப் போகும்போது, பூரிகைகளைப் பெருந்தொனியாய் முழக்கக்கடவீர்கள்; அப்பொழுது உங்கள் தேவனாகிய கர்த்தருடைய சமுகத்திலே நீங்கள் நினைவுகூரப்பட்டு, உங்கள் பகைஞருக்கு நீங்கலாகி இரட்சிக்கப்படுவ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 தேசத்தில் உங்களைத் துன்பப்படுத்துகிற சத்துருவுக்கு விரோதமாக யுத்தத்துக்குப் போகும்போது, பூரிகைகளைப் பெருந்தொனியாய் முழக்கக்கடவீர்கள்; அப்பொழுது உங்கள் தேவனாகிய கர்த்தருடைய சமுகத்திலே நீங்கள் நினைவுகூரப்பட்டு, உங்கள் பகைஞருக்கு நீங்கலாகி இரட்சிக்கப்படுவ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கிழ்ச்சியின் நாளிலும், உங்கள் பண்டிகைகளிலும், மாதப்பிறப்புகளிலும், உங்கள் சர்வாங்க தகனபலிகளும் சமாதானபலிகளும் செலுத்தப்படும்போது பூரிகைகளை ஊதவேண்டும்; அப்பொழுது அவைகள் உங்கள் தேவனுடைய சமுகத்தில் உங்களுக்கு ஞாபகக்குறியாயிக்கும்; நான் உங்கள் தேவனாகிய கர்த்தர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கிழ்ச்சியின் நாளிலும், உங்கள் பண்டிகைகளிலும், மாதப்பிறப்புகளிலும், உங்கள் சர்வாங்க தகனபலிகளும் சமாதானபலிகளும் செலுத்தப்படும்போது பூரிகைகளை ஊதவேண்டும்; அப்பொழுது அவைகள் உங்கள் தேவனுடைய சமுகத்தில் உங்களுக்கு ஞாபகக்குறியாயிக்கும்; நான் உங்கள் தேவனாகிய கர்த்தர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கிழ்ச்சியின் நாளிலும், உங்கள் பண்டிகைகளிலும், மாதப்பிறப்புகளிலும், உங்கள் சர்வாங்க தகனபலிகளும் சமாதானபலிகளும் செலுத்தப்படும்போது பூரிகைகளை ஊதவேண்டும்; அப்பொழுது அவைகள் உங்கள் தேவனுடைய சமுகத்தில் உங்களுக்கு ஞாபகக்குறியாயிக்கும்; நான் உங்கள் தேவனாகிய கர்த்தர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ாம் வருஷம் இரண்டாம் மாதம் இருபதாம் தேதியில் மேகம் சாட்சியினுடைய வாசஸ்தலத்தின் மீதிலிருந்து உயர எழும்ப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புலோன் சந்ததியாருடைய கோத்திரத்தின் சேனைக்கு ஏலோனின் குமாரன் எலியாப் தலைவனாயிருந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ாம் வருஷம் இரண்டாம் மாதம் இருபதாம் தேதியில் மேகம் சாட்சியினுடைய வாசஸ்தலத்தின் மீதிலிருந்து உயர எழும்பிற்ற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ஸ்ரவேல் புத்திரர் சீனாய் வனாந்தரத்திலிருந்து தங்கள் பிரயாண வரிசைகளாய்ப் புறப்பட்டார்கள்; மேகம் பாரான் வனாந்தரத்தில் தங்கிற்ற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ஸ்ரவேல் புத்திரர் சீனாய் வனாந்தரத்திலிருந்து தங்கள் பிரயாண வரிசைகளாய்ப் புறப்பட்டார்கள்; மேகம் பாரான் வனாந்தரத்தில் தங்க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வாசஸ்தலம் இறக்கிவைக்கப்பட்டது; அதைக் கெர்சோன் புத்திரரும் மெராரி புத்திரரும் சுமந்துகொண்டு புறப்ப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வாசஸ்தலம் இறக்கிவைக்கப்பட்டது; அதைக் கெர்சோன் புத்திரரும் மெராரி புத்திரரும் சுமந்துகொண்டு புறப்ப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பின்பு ரூபன் சந்ததியாருடைய பாளயத்தின் கொடி அவர்கள் சேனைகளோடே புறப்பட்டது; அவனுடைய சேனைக்குச் சேதேயூரின் குமாரன் எலிசூர் தலைவனாய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Elizur the son of Shede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over the host of the tribe of the children of Simeon was Shelumiel the son of Zur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over the host of the tribe of the children of Gad was Eliasaph the son of Deu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Kohathites set forward, bearing the sanctuary: and the other did set up the taberna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y 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standard of the camp of the children of Ephraim set forward according to their armi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ver his host was Elishama the son of Ammih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over the host of the tribe of the children of Manasseh was Gamaliel the son of Pedahz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over the host of the tribe of the children of Benjamin was Abidan the son of Gideon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standard of the camp of the children of Dan set forward, which was the rear guard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y first took their journey according to the commandment of the LORD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amps throughout their hosts: and over his host was Ahiezer the son of Amm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over the host of the tribe of the children of Asher was Pagiel the son of Oc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over the host of the tribe of the children of Naphtali was Ahira the son of E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us were the journeys of the children of Israel according to their armies, when they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Moses said unto Hobab, the son of Raguel the Midianite, Moses' father in law, We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urneying unto the place of which the LORD said, I will give it you: come you with us, and w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you good: for the LORD has spoken good concerning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said unto him, I will not go; but I will depart to mine own land, and to my ki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aid, Leave us not, I pray you; forasmuch as you know how we are to camp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n the first place went the standard of the camp of the children of Judah according 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, and you may be to us instead of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t shall be, if you go with us, yea, it shall be, that what goodness the LORD shall do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, the same will we do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departed from the mount of the LORD three days' journey: and the ark of the covena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went before them in the three days' journey, to search out a resting place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cloud of the LORD was upon them by day, when they went out of the cam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it came to pass, when the ark set forward, that Moses said, Rise up, LORD, and let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 be scattered; and let them that hate you flee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when it rested, he said, Return, O LORD, unto the many thousand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ies: and over his host was Nahshon the son of Amminad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ake you two trumpets of silver; of a whole piece shall you make them: that you may use them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alling of the assembly, and for the journeying of the cam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they shall blow with them, all the assembly shall assemble themselves to you at the do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f they blow but with one trumpet, then the princes, which are heads of the thousa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shall gather themselve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all of you blow an alarm, then the camps that lie on the east parts shall go for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all of you blow an alarm the second time, then the camps that lie on the south sid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their journey: they shall blow an alarm for their journe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when the congregation is to be gathered together, all of you shall blow, but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over the host of the tribe of the children of Issachar was Nethaneel the son of Zu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ound an ala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sons of Aaron, the priests, shall blow with the trumpets; and they shall be to you for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inance for ever throughout your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f all of you go to war in your land against the enemy that oppresses you, then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low an alarm with the trumpets; and all of you shall be remembered before the LORD your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of you shall be saved from you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so in the day of your gladness, and in your solemn days, and in the beginnings of your month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blow with the trumpets over your burnt offerings, and over the sacrifices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offerings; that they may be to you for a memorial before your God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 on the twentieth day of the second month, in the second year, that the cl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over the host of the tribe of the children of Zebulun was Eliab the son of He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aken up from off the tabernacle of the testimo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children of Israel took their journeys out of the wilderness of Sinai; and the cl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ed in the wilderness of Pa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tabernacle was taken down; and the sons of Gershon and the sons of Merari set forwa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ing the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standard of the camp of Reuben set forward according to their armies: and over his h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2026-06-03T07:36:13Z</dcterms:created>
  <dcterms:modified xsi:type="dcterms:W3CDTF">2026-06-03T07:36:13Z</dcterms:modified>
  <dc:title>எண்ணாகமம்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