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all of you blow an alarm the second time, then the camps that lie on the south side shall take their journey: they shall blow an alarm for their journey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all of you blow an alarm the second time, then the camps that lie on the south side shall take their journey: they shall blow an alarm for their journey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when the congregation is to be gathered together, all of you shall blow, but all of you shall not sound an alar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ons of Aaron, the priests, shall blow with the trumpets; and they shall be to you for an ordinance for ever throughout your generation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sons of Aaron, the priests, shall blow with the trumpets; and they shall be to you for an ordinance for ever throughout your generation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ll of you go to war in your land against the enemy that oppresses you, then all of you shall blow an alarm with the trumpets; and all of you shall be remembered before the LORD your God, and all of you shall be saved from your enemi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so in the day of your gladness, and in your solemn days, and in the beginnings of your months, all of you shall blow with the trumpets over your burnt offerings, and over the sacrifices of your peace offerings; that they may be to you for a memorial before your God: I am the LORD your Go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on the twentieth day of the second month, in the second year, that the cloud was taken up from off the tabernacle of the testimon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on the twentieth day of the second month, in the second year, that the cloud was taken up from off the tabernacle of the testimon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children of Israel took their journeys out of the wilderness of Sinai; and the cloud rested in the wilderness of Par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children of Israel took their journeys out of the wilderness of Sinai; and the cloud rested in the wilderness of Par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first took their journey according to the commandment of the LORD by the hand of Mos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first place went the standard of the camp of the children of Judah according to their armies: and over his host was Nahshon the son of Amminadab.]]></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n the first place went the standard of the camp of the children of Judah according to their armies: and over his host was Nahshon the son of Amminadab.]]></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over the host of the tribe of the children of Issachar was Nethaneel the son of Zuar.]]></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over the host of the tribe of the children of Zebulun was Eliab the son of Hel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ake you two trumpets of silver; of a whole piece shall you make them: that you may use them for the calling of the assembly, and for the journeying of the camp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tabernacle was taken down; and the sons of Gershon and the sons of Merari set forward, bearing the tabernacl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tabernacle was taken down; and the sons of Gershon and the sons of Merari set forward, bearing the tabernacl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tandard of the camp of Reuben set forward according to their armies: and over his host was Elizur the son of Shedeu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tandard of the camp of Reuben set forward according to their armies: and over his host was Elizur the son of Shedeu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ver the host of the tribe of the children of Simeon was Shelumiel the son of Zurishaddai.]]></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ver the host of the tribe of the children of Gad was Eliasaph the son of Deu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Kohathites set forward, bearing the sanctuary: and the other did set up the tabernacle against they cam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Kohathites set forward, bearing the sanctuary: and the other did set up the tabernacle against they cam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tandard of the camp of the children of Ephraim set forward according to their armies: and over his host was Elishama the son of Ammihu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tandard of the camp of the children of Ephraim set forward according to their armies: and over his host was Elishama the son of Ammihu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ake you two trumpets of silver; of a whole piece shall you make them: that you may use them for the calling of the assembly, and for the journeying of the camp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ver the host of the tribe of the children of Manasseh was Gamaliel the son of Pedahzu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ver the host of the tribe of the children of Benjamin was Abidan the son of Gideoni.]]></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standard of the camp of the children of Dan set forward, which was the rear guard of all the camps throughout their hosts: and over his host was Ahiezer the son of Ammishaddai.]]></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standard of the camp of the children of Dan set forward, which was the rear guard of all the camps throughout their hosts: and over his host was Ahiezer the son of Ammishaddai.]]></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over the host of the tribe of the children of Asher was Pagiel the son of Ocra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over the host of the tribe of the children of Naphtali was Ahira the son of Ena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were the journeys of the children of Israel according to their armies, when they set forwar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us were the journeys of the children of Israel according to their armies, when they set forwa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n they shall blow with them, all the assembly shall assemble themselves to you at the door of the tabernacle of the congregati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obab, the son of Raguel the Midianite, Moses' father in law, We are journeying unto the place of which the LORD said, I will give it you: come you with us, and we will do you good: for the LORD has spoken good concerning Isra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aid unto him, I will not go; but I will depart to mine own land, and to my kindr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Leave us not, I pray you; forasmuch as you know how we are to camp in the wilderness, and you may be to us instead of ey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Leave us not, I pray you; forasmuch as you know how we are to camp in the wilderness, and you may be to us instead of ey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shall be, if you go with us, yea, it shall be, that what goodness the LORD shall do unto us, the same will we do unto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it shall be, if you go with us, yea, it shall be, that what goodness the LORD shall do unto us, the same will we do unto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departed from the mount of the LORD three days' journey: and the ark of the covenant of the LORD went before them in the three days' journey, to search out a resting place for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loud of the LORD was upon them by day, when they went out of the camp.]]></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y blow but with one trumpet, then the princes, which are heads of the thousands of Israel, shall gather themselves unto you.]]></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when the ark set forward, that Moses said, Rise up, LORD, and let yours enemies be scattered; and let them that hate you flee before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t came to pass, when the ark set forward, that Moses said, Rise up, LORD, and let yours enemies be scattered; and let them that hate you flee before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it rested, he said, Return, O LORD, unto the many thousands of Isra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y blow but with one trumpet, then the princes, which are heads of the thousands of Israel, shall gather themselves unto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all of you blow an alarm, then the camps that lie on the east parts shall go forwar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all of you blow an alarm, then the camps that lie on the east parts shall go forwar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 நீங்கள் இரண்டாந்தரம் பெருந்தொனியாய் முழக்கும்போது, தெற்கே இறங்கியிருக்கிற பாள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ப்படக்கடவது; அவர்களைப் பிரயாணப்படுத்துவதற்குப் பெருந்தொனியாய் முழ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பையைக் கூட்டுகிறதற்கு நீங்கள் ஊதவேண்டியதேயன்றி பெருந்தொனியாய் முழ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ரோனின் குமாரராகிய ஆசாரியர் பூரிகைகளை ஊதக்கடவர்கள்; உங்கள் தலைமுறைதோறும் இது உங்களுக்கு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தேசத்தில் உங்களைத் துன்பப்படுத்துகிற சத்துருவுக்கு விரோதமாக யுத்தத்துக்குப் போ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களைப் பெருந்தொனியாய் முழக்கக்கடவீர்கள்; அப்பொழுது உங்கள் தேவனாகிய கர்த்த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நினைவுகூரப்பட்டு, உங்கள் பகைஞருக்கு நீங்கலாகி இரட்சி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 மகிழ்ச்சியின் நாளிலும், உங்கள் பண்டிகைகளிலும், மாதப்பிறப்புகளிலும், உங்கள்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களும் சமாதானபலிகளும் செலுத்தப்படும்போது பூரிகைகளை ஊதவேண்டும்; அப்பொழுது அவைகள் உங்கள்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த்தில் உங்களுக்கு ஞாபகக்குறியாயிக்கும்; நான் உங்கள் தேவனாகிய கர்த்த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ரண்டாம் வருஷம் இரண்டாம் மாதம் இருபதாம் தேதியில் மேகம் சாட்சியினுடைய வாசஸ்தலத்தின் மீ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 எழும்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இஸ்ரவேல் புத்திரர் சீனாய் வனாந்தரத்திலிருந்து தங்கள் பிரயாண வரிசைகளா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ர்கள்; மேகம் பாரான் வனாந்தரத்தில் த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ப்படியே கர்த்தர் மோசேயைக்கொண்டு கட்டளையிட்டபடி முதல் பிரயாண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தா சந்ததியாருடைய பாளயத்தின் கொடி அவர்கள் சேனைகளோடே முதல் புறப்பட்டது; அவனுடைய சே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தாபின் குமாரன் நகசோன்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சக்கார் சந்ததியாருடைய கோத்திரத்தின் சேனைக்குச் சூவாரின் குமாரன் நெதனெ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புலோன் சந்ததியாருடைய கோத்திரத்தின் சேனைக்கு ஏலோனின் குமாரன் எலியாப்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பையைக் கூடிவரவழைப்பதற்கும் பாளயங்களைப் பிரயாணப்படுத்துவதற்கும் உபயோகமாக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வாசஸ்தலம் இறக்கிவைக்கப்பட்டது; அதைக் கெர்சோன் புத்திரரும் மெராரி புத்தி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ந்துகொண்டு புற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பின்பு ரூபன் சந்ததியாருடைய பாளயத்தின் கொடி அவர்கள் சேனைகளோடே புறப்பட்டது;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ச் சேதேயூரின் குமாரன் எலிசூ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சிமியோன் சந்ததியாருடைய கோத்திரத்தின் சேனைக்குச் சூரிஷதாயின் குமாரன் செலூமி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த் சந்ததியாருடைய கோத்திரத்தின் சேனைக்குத் தேகுவேலின் குமாரன் எலியாசாப்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காத்தியர் பரிசுத்தமானவைகளைச் சுமந்துகொண்டு புறப்பட்டார்கள்; இவர்கள் வந்து சேருமுன் மற்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ஸ்தலத்தை ஸ்தாபனம்பண்ணு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ப்பின்பு, எப்பிராயீம் சந்ததியாருடைய பாளயத்தின் கொடி அவர்கள் சேனைகளோடே புறப்பட்டது;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கு அம்மியூதின் குமாரன் எலிஷாமா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ப்பூரிகைகளைச் செய்துகொள்வாயாக; அவைகள் ஒரே வெள்ளித்தகட்டால் 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னாசே சந்ததியாருடைய கோத்திரத்தின் சேனைக்குப் பெதாசூரின் குமாரன் கமாலி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ன்யமீன் சந்ததியாருடைய கோத்திரத்தின் சேனைக்குக் கீதெயோனின் குமாரன் அபீதான்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ற்குப்பின்பு, தாண் சந்ததியாருடைய பாளயத்தின் கொடி சகல பாளயங்களுக்கும் பின்னாக அவர்கள் சேனை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 அவனுடைய சேனைக்கு அம்மிஷதாயின் குமாரன் அகியேசே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சேர் சந்ததியாருடைய கோத்திரத்தின் சேனைக்கு ஓகிரானின் குமாரன் பாகியேல்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ப்தலி சந்ததியாருடைய கோத்திரத்தின் சேனைக்கு ஏனானின் குமாரன் அகீரா தலை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ஸ்ரவேல் புத்திரர் புறப்பட்டபோது, இவ்விதமாய்த் தங்கள் தங்கள் சேனைகளி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மோசே தன் மாமனாகிய ரெகுவேல் என்னும் மீதியானனுடைய குமாரனான ஓபாவை நோக்கி: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வேன் என்று கர்த்தர் சொன்ன ஸ்தலத்துக்கு நாங்கள் பிரயாணம்போகிறோம்; நீயும் எங்களோடேகூட வா,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களை ஊதும்போது, சபையாரெல்லாரும் ஆசரிப்புக் கூடாரவாசலில் உன்னிடத்தில் கூடி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செய்வோம்; கர்த்தர் இஸ்ரவேலுக்கு நல்ல வாக்குத்தத்தம் பண்ணியிருக்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தற்கு அவன்: நான் வரக் கூடாது; என் தேசத்துக்கும் என் இனத்தாரிடத்துக்கும் போ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மோசே: நீ எங்களைவிட்டுப் போகவேண்டாம்; வனாந்தரத்திலே நாங்கள் பாளயமிறங்கும் இடங்களை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படியினால், எங்களுக்குக் கண்களைப்போல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 எங்களோடேகூட வந்தால், கர்த்தர் எங்களுக்குச் செய்தருளும் நன்மையின்படியே உனக்கும் நன்மை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 கர்த்தருடைய பர்வதத்தைவிட்டு, மூன்றுநாள் பிரயாணம்போனார்கள்; மூன்றுநாள் பிரயாண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உடன்படிக்கைப்பெட்டி அவர்களுக்கு இளைப்பாறும் ஸ்தலத்தைத் தேடிக் காட்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முன் செ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ர்கள் பாளயத்திலிருந்து பிரயாணம்போகிறபோது, கர்த்தருடைய மேகம் பகலில் அவர்கள்மேல் தங்கி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ஒன்றைமாத்திரம் ஊதினால் இஸ்ரவேலில் ஆயிரவர்களுக்குத் தலைவராகிய பிரபுக்கள்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ட்டியானது புறப்படும்போது, மோசே: கர்த்தாவே, எழுந்தருளும், உம்முடைய சத்துரு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டிக்கப்படுவார்களாக; உம்மைப் பகைக்கிறவர்கள் உமக்கு முன்பாக ஓடிப்போவார்களாக என்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து தங்கும்போது: கர்த்தாவே, அநேக ஆயிரவர்களாகிய இஸ்ரவேலரிடத்தில் திரும்புவீராக என்று சொல்லு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வர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அவைகளைப் பெருந்தொனியாய் முழக்கும்போது, கிழக்கே இறங்கியிருக்கிற பாள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0]]></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2026-09-16T23:21:46Z</dcterms:created>
  <dcterms:modified xsi:type="dcterms:W3CDTF">2026-09-16T23:21:46Z</dcterms:modified>
  <dc:title>எண்ணாகமம்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