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ச் சல்லடை பலிபீடத்தின் பாதியுயரத்தில் இருக்கும்படி அதைத் தாழப் பலிபீடத்தின் சுற்றடைப்புக்குக் கீழாக வைப்பாய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பீடத்துக்குச் சீத்திம் மரத்தால் தண்டுகளையும் பண்ணி, அவைகளை வெண்கலத்தகட்டால் மூடுவாய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பீடத்துக்குச் சீத்திம் மரத்தால் தண்டுகளையும் பண்ணி, அவைகளை வெண்கலத்தகட்டால் மூடுவாய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ைச் சுமக்கத்தக்கதாக அந்தத் தண்டுகள் அதின் இரண்டு பக்கங்களிலும் வளையங்களிலே பாய்ச்சப்பட்டிருக்க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 உள் வெளிவிட்டுப் பலகைகளினாலே பண்ணவேண்டும். மலையில் உனக்குக் காண்பிக்கப்பட்டபடியே அதைப் பண்ணக்கடவ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சஸ்தலத்துக்குப் பிராகாரத்தையும் உண்டுபண்ணுவாயாக; தெற்கே தென்திசைக்கு எதிரான பிராகாரத்துக்குத் திரித்த மெல்லிய பஞ்சுநூலால் செய்யப்பட்ட நூறுமுழ நீளமான தொங்குதிரைகள் இரு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சஸ்தலத்துக்குப் பிராகாரத்தையும் உண்டுபண்ணுவாயாக; தெற்கே தென்திசைக்கு எதிரான பிராகாரத்துக்குத் திரித்த மெல்லிய பஞ்சுநூலால் செய்யப்பட்ட நூறுமுழ நீளமான தொங்குதிரைகள் இரு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ுக்கு வெண்கலத்தினாலே இருபது தூண்களும், இருபது பாதங்களும் இருக்கவேண்டும்; தூண்களின் கொக்கிகளும் அவைகளின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ுக்கு வெண்கலத்தினாலே இருபது தூண்களும், இருபது பாதங்களும் இருக்கவேண்டும்; தூண்களின் கொக்கிகளும் அவைகளின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வடபக்கத்தின் நீளத்திற்கும் நூறுமுழ நீளமான தொங்குதிரைகள் இருக்கவேண்டும்; அவைகளுக்கு இருபது தூண்களும், அவைகளுக்கு இருபது பாதங்களும் வெண்கலமாயிருக்க வேண்டும்; தூண்களின் கொக்கிகளும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 முழ நீளமும் ஐந்து முழ அகலமுமாக சீத்திம் மரத்தால் பலிபீடத்தையும் உண்டுபண்ணுவாயாக; அது சதுரமும் மூன்று முழ உயரமுமாயிருப்பத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வடபக்கத்தின் நீளத்திற்கும் நூறுமுழ நீளமான தொங்குதிரைகள் இருக்கவேண்டும்; அவைகளுக்கு இருபது தூண்களும், அவைகளுக்கு இருபது பாதங்களும் வெண்கலமாயிருக்க வேண்டும்; தூண்களின் கொக்கிகளும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ாகாரத்தின் மேற்பக்கமான அகலத்திற்கு ஐம்பது முழ நீளமான தொங்குதிரைகள் இருக்கவேண்டும்; அவைகளுக்குப் பத்துத் தூண்களும், அவைகளுக்குப் பத்துப் பாதங்களும் இருக்க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ாகாரத்தின் மேற்பக்கமான அகலத்திற்கு ஐம்பது முழ நீளமான தொங்குதிரைகள் இருக்கவேண்டும்; அவைகளுக்குப் பத்துத் தூண்களும், அவைகளுக்குப் பத்துப் பாதங்களும் இருக்க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ூரியன் உதிக்கிற திசையாகிய கீழ்ப்பக்கத்தின் பிராகாரம் ஐம்பதுமுழ அகலமாயிருக்க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ஒரு புறத்திற்குப் பதினைந்து முழ நீளமான தொங்கு திரைகளும், அவைகளுக்கு மூன்று தூண்களும், அவைகளுக்கு மூன்று பாதங்களும் இருக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றுபுறத்துக்குப் பதினைந்து முழ நீளமான தொங்கு திரைகளும், அவைகளுக்கு மூன்று தூண்களும், அவைகளுக்கு மூன்று பாதங்களும் இரு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ராகாரத்தின் வாசலுக்கு இளநீலநூலாலும் இரத்தாம்பரநூலாலும் சிவப்புநூலாலும் திரித்த மெல்லிய பஞ்சுநூலாலும் சித்திரத் தையல்வேலையாய்ச் செய்யப்பட்ட இருபதுமுழ நீளமான ஒரு தொங்குதிரையும் அதற்கு நாலு தூண்களும் அவைகளுக்கு நாலு பாதங்களும் இருக்க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ராகாரத்தின் வாசலுக்கு இளநீலநூலாலும் இரத்தாம்பரநூலாலும் சிவப்புநூலாலும் திரித்த மெல்லிய பஞ்சுநூலாலும் சித்திரத் தையல்வேலையாய்ச் செய்யப்பட்ட இருபதுமுழ நீளமான ஒரு தொங்குதிரையும் அதற்கு நாலு தூண்களும் அவைகளுக்கு நாலு பாதங்களும் இருக்க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ுற்றுப் பிராகாரத்தின் தூண்களெல்லாம் வெள்ளியினால் பூண் கட்டப்பட்டிருக்கவேண்டும்; அவைகளின் கொக்கிகள் வெள்ளியினாலும் அவைகளின் பாதங்கள் வெண்கலத்தினாலும் செய்யப்பட்டிருக்க 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ுற்றுப் பிராகாரத்தின் தூண்களெல்லாம் வெள்ளியினால் பூண் கட்டப்பட்டிருக்கவேண்டும்; அவைகளின் கொக்கிகள் வெள்ளியினாலும் அவைகளின் பாதங்கள் வெண்கலத்தினாலும் செய்யப்பட்டிருக்க 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 முழ நீளமும் ஐந்து முழ அகலமுமாக சீத்திம் மரத்தால் பலிபீடத்தையும் உண்டுபண்ணுவாயாக; அது சதுரமும் மூன்று முழ உயரமுமாயிருப்ப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த்தின் நீளம் நூறுமுழமும், இருபுறத்து அகலம் ஐம்பது ஐம்பது முழமும், உயரம் ஐந்து முழமுமாயிருப்பதாக; அதின் தொங்கல்கள் திரித்த மெல்லிய பஞ்சுநூலினால் செய்யப்பட்டு, அதின் தூண்களின் பாதங்கள் வெண்கலமாயிரு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த்தின் நீளம் நூறுமுழமும், இருபுறத்து அகலம் ஐம்பது ஐம்பது முழமும், உயரம் ஐந்து முழமுமாயிருப்பதாக; அதின் தொங்கல்கள் திரித்த மெல்லிய பஞ்சுநூலினால் செய்யப்பட்டு, அதின் தூண்களின் பாதங்கள் வெண்கலமாயிருக்க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சஸ்தலத்துக்கடுத்த சகல பணிவிடைக்குத் தேவையான எல்லாப் பணிமுட்டுகளும், அதின் எல்லா முளைகளும், பிராகாரத்தின் எல்லா முளைகளும் வெண்கலமாயிருக்க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ுத்துவிளக்கு எப்பொழுதும் எரிந்துகொண்டிருக்கும்படி இடித்துப் பிழிந்த தெளிவான ஒலிவ எண்ணெயை உன்னிடத்தில் கொண்டுவரும்படி இஸ்ரவேல் புத்திரருக்குக் கட்டளையிடுவ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ுத்துவிளக்கு எப்பொழுதும் எரிந்துகொண்டிருக்கும்படி இடித்துப் பிழிந்த தெளிவான ஒலிவ எண்ணெயை உன்னிடத்தில் கொண்டுவரும்படி இஸ்ரவேல் புத்திரருக்குக் கட்டளையிடுவ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ரிப்புக் கூடாரத்தில் சாட்சி சந்நிதிக்கு முன்னிருக்கும் திரைச்சீலைக்கு வெளிப்புறமாக ஆரோனும் அவன் குமாரரும் சாயங்காலம் தொடங்கி விடியற்காலம்மட்டும் கர்த்தருடைய சந்நிதானத்தில் அந்த விளக்கை எரியவைக்கக்கடவர்கள்; இது இஸ்ரவேல் புத்திரருக்கு தலைமுறை தலைமுறையாக நித்திய கட்டளையாயிருக்கக்கடவ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ரிப்புக் கூடாரத்தில் சாட்சி சந்நிதிக்கு முன்னிருக்கும் திரைச்சீலைக்கு வெளிப்புறமாக ஆரோனும் அவன் குமாரரும் சாயங்காலம் தொடங்கி விடியற்காலம்மட்டும் கர்த்தருடைய சந்நிதானத்தில் அந்த விளக்கை எரியவைக்கக்கடவர்கள்; இது இஸ்ரவேல் புத்திரருக்கு தலைமுறை தலைமுறையாக நித்திய கட்டளையாயிருக்கக்கடவ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ரிப்புக் கூடாரத்தில் சாட்சி சந்நிதிக்கு முன்னிருக்கும் திரைச்சீலைக்கு வெளிப்புறமாக ஆரோனும் அவன் குமாரரும் சாயங்காலம் தொடங்கி விடியற்காலம்மட்டும் கர்த்தருடைய சந்நிதானத்தில் அந்த விளக்கை எரியவைக்கக்கடவர்கள்; இது இஸ்ரவேல் புத்திரருக்கு தலைமுறை தலைமுறையாக நித்திய கட்டளையாயிருக்கக்கடவ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் நாலு மூலைகளிலும் நாலு கொம்புகளை உண்டாக்குவாயாக; அதின் கொம்புகள் அதனோடே ஏகமாய் இருக்கவேண்டும்; அதை வெண்கலத் தகட்டால் மூட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் நாலு மூலைகளிலும் நாலு கொம்புகளை உண்டாக்குவாயாக; அதின் கொம்புகள் அதனோடே ஏகமாய் இருக்கவேண்டும்; அதை வெண்கலத் தகட்டால் மூட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சாம்பலை எடுக்கத்தக்க சட்டிகளையும் கரண்டிகளையும் கிண்ணிகளையும் முள்துறடுகளையும் நெருப்புச்சட்டிகளையும் உண்டாக்குவாயாக; அதின் பணிமுட்டுகளையெல்லாம் வெண்கலத்தால் பண்ணுவ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சாம்பலை எடுக்கத்தக்க சட்டிகளையும் கரண்டிகளையும் கிண்ணிகளையும் முள்துறடுகளையும் நெருப்புச்சட்டிகளையும் உண்டாக்குவாயாக; அதின் பணிமுட்டுகளையெல்லாம் வெண்கலத்தால் பண்ணுவ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லைப்பின்னல் போன்ற ஒரு வெண்கலச் சல்லடையைப் பண்ணி, அந்தச் சல்லடையின் நாலு மூலைகளிலும் நாலு வெண்கல வளையங்களை உண்டாக்க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ச் சல்லடை பலிபீடத்தின் பாதியுயரத்தில் இருக்கும்படி அதைத் தாழப் பலிபீடத்தின் சுற்றடைப்புக்குக் கீழாக வைப்பாய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ిపీఠము గట్టు క్రింద దాని ను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బలిపీఠముకొరకు మోతకఱ్ఱలను చేయవలెను. ఆ మోతకఱ్ఱలను తుమ్మకఱ్ఱతో చేసి వాటికి ఇత్తడి రే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దిగ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 మోతకఱ్ఱలను ఆ ఉంగరములలో చొనపవలెను. బలిపీఠమును మోయుటకు ఆ మోతకఱ్ఱలు దాని రెండుప్రక్కల నుండ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పలకలతో గుల్లగా దాని చేయవలెను; కొండమీద నీకు చూపబడిన పోలికగానే వారు దాని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నీవు మందిరమునకు ఆవరణము ఏర్పరచవలెను. కుడివైపున, అనగా దక్షిణదిక్కున ఆవరణముగా నూరు మూర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డుగుగలదై పేనిన సన్న నార యవనికలు ఒక ప్రక్కకు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ాని యిరువది స్తంభములును వాటి యిరువది దిమ్మలును ఇత్తడివి; ఆ స్తంభముల వంకులును వాటి పెండెబద్ద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ట్లే పొడుగులో ఉత్తర దిక్కున నూరు మూరల పొడుగుగల యవనికలుండ వలెను. దాని యిరువది స్తంభములును వా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అయిదు మూరల పొడుగు అయిదు మూరల వెడల్పుగల బలిపీఠమును తుమ్మకఱ్ఱతో నీవు చేయ వలెను. ఆ బలిపీఠ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రువది దిమ్మలును ఇత్తడివి. ఆ స్తంభముల వంకులును వాటి పెండ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డమటి దిక్కున ఆవరణపు వెడల్పు కొరకు ఏబది మూరల యవనికలుండవలెను; వాటి స్తంభ ములు పది వాటి దిమ్మ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ూర్పువైపున, అనగా ఉదయదిక్కున ఆవరణపు వెడల్పు ఏబది మూర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ఒక ప్రక్కను పదునైదు మూరల యవనికలుండవలెను; వాటి స్తంభములు మూడు వాటి దిమ్మలు మూ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రెండవ ప్రక్కను పరునైదుమూరల యవనికలుండవలెను; వాటి స్తంభములు మూడు వాటి దిమ్మలును మూ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వరణపు ద్వారమునకు నీల ధూమ్ర రక్తవర్ణములుగల యిరువది మూరల తెర యుండవలెను. అవి పేనిన సన్ననార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ిత్రకారుని పనిగా ఉండవలెను; వాటి స్తంభములు నాలుగు వాటి దిమ్మలు నాలుగ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వరణముచుట్టున్న స్తంభములన్నియు వెండి పెండెబద్దలు కలవి; వాటి వంకులు వెండివి వాటి దిమ్మ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త్త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చ్చౌకముగా నుండవలెను; దాని యెత్తు మూడు మూర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వరణపు పొడుగు నూరు మూరలు; దాని వెడల్పు ఏబదిమూరలు దాని యెత్తు అయిదు మూరలు; అవి పేనిన సన్ననార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 దిమ్మలు ఇత్తడ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ందిరసంబంధమైన సేవోపకర ణములన్నియు మేకులన్నియు ఆవరణపు మేకులన్నియు ఇత్తడివై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రియు దీపము నిత్యము వెలిగించునట్లు ప్రదీపమునకు దంచి తీసిన అచ్చము ఒలీవల నూనె తేవలెనని ఇశ్రాయేల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ల కాజ్ఞాప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సాక్ష్యపు మందసము ఎదుటనున్న తెరకు వెలుపల ప్రత్యక్షపు గుడారములో అహరోనును అతని కుమారులును సాయంకా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దలుకొని ఉదయమువరకు యెహోవా సన్నిధిని దాని సవరింపవలెను. అది ఇశ్రాయేలీయులకు వారి తరతరములవరకు నిత్య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ాని నాలుగు మూలలను దానికి కొమ్ములను చేయవలెను; దాని కొమ్ములు దానితో ఏకాండముగా ఉండవలెను; ద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త్తడి రేకు పొదిగింప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దాని బూడిదె ఎత్తుటకు కుండలను గరిటెలను గిన్నెలను ముండ్లను అగ్నిపాత్రలను చేయవలెను. ఈ ఉ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రణములన్నియు ఇత్తడితో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వలవంటి ఇత్తడి జల్లెడ దానికి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 వలమీద దాని నాలుగు మూలలను నాలుగు ఇత్తడి ఉంగరములను చేసి ఆ వల బలిపీఠము నడిమివరకు చేరునట్లు దిగువ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2026-09-07T00:05:15Z</dcterms:created>
  <dcterms:modified xsi:type="dcterms:W3CDTF">2026-09-07T00:05:15Z</dcterms:modified>
  <dc:title>నిర్గమకాండము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