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ுடைய கரத்தின் கிரியைகள் சத்தியமும் நியாயமுமானவைகள்; அவருடைய கட்டளைகளெல்லாம் உண்மையானவை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் என்றென்றைக்குமுள்ள சதாகாலங்களுக்கும் உறுதியானவைகள், அவைகள் உண்மையும் செம்மையுமாய்ச் செய்யப்பட்டவை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தமது ஜனத்திற்கு மீட்பை அனுப்பி, தமது உடன்படிக்கையை நித்திய உடன்படிக்கையாகக் கட்டளையிட்டார்; அவருடைய நாமம் பரிசுத்தமும் பயங்கரமுமான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தமது ஜனத்திற்கு மீட்பை அனுப்பி, தமது உடன்படிக்கையை நித்திய உடன்படிக்கையாகக் கட்டளையிட்டார்; அவருடைய நாமம் பரிசுத்தமும் பயங்கரமுமான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க்குப் பயப்படுதலே ஞானத்தின் ஆரம்பம்; அவருடைய கற்பனைகளின்படி செய்கிற யாவருக்கும் நற்புத்தியுண்டு; அவர் புகழ்ச்சி என்றைக்கும் நிற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க்குப் பயப்படுதலே ஞானத்தின் ஆரம்பம்; அவருடைய கற்பனைகளின்படி செய்கிற யாவருக்கும் நற்புத்தியுண்டு; அவர் புகழ்ச்சி என்றைக்கும் நிற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செம்மையானவர்களுடைய சங்கத்திலும் சபையிலும் கர்த்தரை முழு இருதயத்தோடும் துதி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செம்மையானவர்களுடைய சங்கத்திலும் சபையிலும் கர்த்தரை முழு இருதயத்தோடும் துதிப்ப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ின் செய்கைகள் பெரியவைகளும், அவைகளில் பிரியப்படுகிற எல்லாராலும் ஆராயப்படுகிறவைகளுமாய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ுடைய செயல் மகிமையும் மகத்துவமுமுள்ளது, அவருடைய நீதி என்றென்றைக்கும் நிற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தம்முடைய அதிசயமான கிரியைகளை நினைவுகூரும்படி செய்தார், கர்த்தர் இரக்கமும் மனஉருக்கமும் உள்ளவ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மக்குப் பயந்தவர்களுக்கு ஆகாரம் கொடுத்தார்; தமது உடன்படிக்கையை என்றென்றைக்கும் நினைப்ப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ாதிகளின் சுதந்தரத்தைத் தமது ஜனங்களுக்குக் கொடுத்ததினால் தமது கிரியைகளின் பெலத்தை அவர்களுக்குத் தெரியப்படுத்தி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ாதிகளின் சுதந்தரத்தைத் தமது ஜனங்களுக்குக் கொடுத்ததினால் தமது கிரியைகளின் பெலத்தை அவர்களுக்குத் தெரியப்படுத்தின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works of his hands are verity and judgment; all his commandments are 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stand fast for ever and ever, and are done in truth and uprigh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sent redemption unto his people: he has commanded his covenant for ever: holy and reverend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fear of the LORD is the beginning of wisdom: a good understanding have all they that d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ments: his praise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all of you the LORD. I will praise the LORD with my whole heart, in the assembl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right, and in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works of the LORD are great, sought out of all them that have pleasure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is work is honourable and glorious: and his righteousness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has made his wonderful works to be remembered: the LORD is gracious and full of compa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has given food unto them that fear him: he will ever be mindful of his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has showed his people the power of his works, that he may give them the heritag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t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2026-06-03T16:17:31Z</dcterms:created>
  <dcterms:modified xsi:type="dcterms:W3CDTF">2026-06-03T16:17:31Z</dcterms:modified>
  <dc:title>சங்கீதம் : 111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