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presProps" Target="presProps.xml"/>
  <Relationship Id="rId45" Type="http://schemas.openxmlformats.org/officeDocument/2006/relationships/viewProps" Target="viewProps.xml"/>
  <Relationship Id="rId4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உன் பிதாக்கள் சுதந்தரித்திருந்த தேசத்தை நீ சுதந்தரிக்கும்படிக்கு, உன் தேவனாகிய கர்த்தர் அதில் உன்னைச் சேர்த்து, உனக்கு நன்மைசெய்து, உன் பிதாக்களைப்பார்க்கிலும் உன்னைப் பெருகப்பண்ணுவார்.]]></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உன் பிதாக்கள் சுதந்தரித்திருந்த தேசத்தை நீ சுதந்தரிக்கும்படிக்கு, உன் தேவனாகிய கர்த்தர் அதில் உன்னைச் சேர்த்து, உனக்கு நன்மைசெய்து, உன் பிதாக்களைப்பார்க்கிலும் உன்னைப் பெருகப்பண்ணுவா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ன் தேவனாகிய கர்த்தரில் நீ உன் முழு இருதயத்தோடும் உன் முழு ஆத்துமாவோடும் அன்புகூர்ந்து பிழைக்கும்படி, உன் தேவனாகிய கர்த்தர் உன் இருதயத்தையும் உன் சந்ததியாரின் இருதயத்தையும் விருத்தசேதனம்பண்ணி,]]></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ன் தேவனாகிய கர்த்தரில் நீ உன் முழு இருதயத்தோடும் உன் முழு ஆத்துமாவோடும் அன்புகூர்ந்து பிழைக்கும்படி, உன் தேவனாகிய கர்த்தர் உன் இருதயத்தையும் உன் சந்ததியாரின் இருதயத்தையும் விருத்தசேதனம்பண்ணி,]]></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ந்தச் சாபங்களையெல்லாம் உன் சத்துருக்கள்மேலும் உன்னைத் துன்பப்படுத்தின உன் பகைஞர்மேலும் சுமரப்பண்ணுவா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ந்தச் சாபங்களையெல்லாம் உன் சத்துருக்கள்மேலும் உன்னைத் துன்பப்படுத்தின உன் பகைஞர்மேலும் சுமரப்பண்ணுவார்.]]></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யோ மனந்திரும்பி, கர்த்தரின் சத்தத்திற்குச் செவிகொடுத்து, நான் இன்று உனக்குக் கற்பிக்கிற அவருடைய எல்லாக் கற்பனைகளின்படியும் செய்வாய்.]]></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உனக்கு நன்மை உண்டாகும்படி உன் தேவனாகிய கர்த்தர் உன் கைகள் செய்யும் எல்லா வேலைகளிலும், உன் கர்ப்பத்தின் கனியிலும், உன் மிருகஜீவனின் பலனிலும், உன் நிலத்தின் கனியிலும் உனக்குப் பரிபூரணமுண்டாகச் செய்வார்.]]></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உனக்கு நன்மை உண்டாகும்படி உன் தேவனாகிய கர்த்தர் உன் கைகள் செய்யும் எல்லா வேலைகளிலும், உன் கர்ப்பத்தின் கனியிலும், உன் மிருகஜீவனின் பலனிலும், உன் நிலத்தின் கனியிலும் உனக்குப் பரிபூரணமுண்டாகச் செய்வார்.]]></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உனக்கு நன்மை உண்டாகும்படி உன் தேவனாகிய கர்த்தர் உன் கைகள் செய்யும் எல்லா வேலைகளிலும், உன் கர்ப்பத்தின் கனியிலும், உன் மிருகஜீவனின் பலனிலும், உன் நிலத்தின் கனியிலும் உனக்குப் பரிபூரணமுண்டாகச் செய்வார்.]]></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நான் உனக்கு முன்பாக வைத்த ஆசீர்வாதமும் சாபமுமாகிய இந்தக் காரியங்களெல்லாம் உன்மேல் வரும்போது: நீ உன் தேவனாகிய கர்த்தரால் துரத்திவிடப்பட்டு, எல்லா ஜாதிகளிடத்திலும் போயிருக்கும்போது, நீ உன் இருதயத்திலே சிந்தனைசெய்து,]]></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ன் தேவனாகிய கர்த்தருடைய சத்தத்திற்குச் செவிகொடுத்து, இந்த நியாயப்பிரமாண புஸ்தகத்தில் எழுதியிருக்கிற அவருடைய கற்பனைகளையும் அவருடைய கட்டளைகளையும் கைக்கொள்ளும்போதும், உன் தேவனாகிய கர்த்தரிடத்தில் உன் முழு இருதயத்தோடும் உன் முழு ஆத்துமாவோடும் திரும்பும்போதும், கர்த்தர் உன் பிதாக்கள்மேல் சந்தோஷமாயிருந்ததுபோல, உன்மேலும் உனக்கு நன்மை உண்டாகத் திரும்பவும் சந்தோஷமாயிருப்பார்.]]></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ன் தேவனாகிய கர்த்தருடைய சத்தத்திற்குச் செவிகொடுத்து, இந்த நியாயப்பிரமாண புஸ்தகத்தில் எழுதியிருக்கிற அவருடைய கற்பனைகளையும் அவருடைய கட்டளைகளையும் கைக்கொள்ளும்போதும், உன் தேவனாகிய கர்த்தரிடத்தில் உன் முழு இருதயத்தோடும் உன் முழு ஆத்துமாவோடும் திரும்பும்போதும், கர்த்தர் உன் பிதாக்கள்மேல் சந்தோஷமாயிருந்ததுபோல, உன்மேலும் உனக்கு நன்மை உண்டாகத் திரும்பவும் சந்தோஷமாயிருப்பார்.]]></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நான் இன்று உனக்கு விதிக்கிற கட்டளை உனக்கு மறைபொருளும் அல்ல, அது உனக்குத் தூரமானதும் அல்ல.]]></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ங்கள் அதைக் கேட்டு, அதின்படி செய்யும்பொருட்டு, எங்கள்நிமித்தம் அவர் வானத்துக்கு ஏறி, அதை எங்களுக்குக் கொண்டுவருகிறவன் யாரென்று நீ சொல்லத்தக்கதாக, அது வானத்திலுள்ளதும் அல்ல;]]></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ங்கள் அதைக் கேட்டு, அதின்படி செய்யும்பொருட்டு, எங்கள்நிமித்தம் அவர் வானத்துக்கு ஏறி, அதை எங்களுக்குக் கொண்டுவருகிறவன் யாரென்று நீ சொல்லத்தக்கதாக, அது வானத்திலுள்ளதும் அல்ல;]]></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அதைக் கேட்டு, அதின்படி செய்யும்பொருட்டு, எங்கள்நிமித்தம் சமுத்திரத்தைக் கடந்து, அதைக் கொண்டுவருகிறவன் யார் என்று நீ சொல்லத்தக்கதாக, அது சமுத்திரத்திற்கு அப்புறத்திலுள்ளதும் அல்ல;]]></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அதைக் கேட்டு, அதின்படி செய்யும்பொருட்டு, எங்கள்நிமித்தம் சமுத்திரத்தைக் கடந்து, அதைக் கொண்டுவருகிறவன் யார் என்று நீ சொல்லத்தக்கதாக, அது சமுத்திரத்திற்கு அப்புறத்திலுள்ளதும் அல்ல;]]></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 அந்த வார்த்தையின்படியே செய்யும்பொருட்டு, அது உனக்கு மிகவும் சமீபமாய் உன் வாயிலும் உன் இருதயத்திலும் இருக்கிறது.]]></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இதோ, ஜீவனையும் நன்மையையும், மரணத்தையும் தீமையையும் இன்று உனக்கு முன்னே வைத்தேன்.]]></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 பிழைத்துப் பெருகும்படிக்கும், நீ சுதந்தரிக்கப்போகிற தேசத்தில் உன் தேவனாகிய கர்த்தர் உன்னை ஆசீர்வதிக்கும்படிக்கும், நீ உன் தேவனாகிய கர்த்தரில் அன்புகூரவும், அவர் வழிகளில் நடக்கவும், அவர் கற்பனைகளையும் கட்டளைகளையும் நியாயங்களையும் கைக்கொள்ளவும், நான் இன்று உனக்குக் கற்பிக்கிறே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நான் உனக்கு முன்பாக வைத்த ஆசீர்வாதமும் சாபமுமாகிய இந்தக் காரியங்களெல்லாம் உன்மேல் வரும்போது: நீ உன் தேவனாகிய கர்த்தரால் துரத்திவிடப்பட்டு, எல்லா ஜாதிகளிடத்திலும் போயிருக்கும்போது, நீ உன் இருதயத்திலே சிந்தனைசெய்து,]]></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 பிழைத்துப் பெருகும்படிக்கும், நீ சுதந்தரிக்கப்போகிற தேசத்தில் உன் தேவனாகிய கர்த்தர் உன்னை ஆசீர்வதிக்கும்படிக்கும், நீ உன் தேவனாகிய கர்த்தரில் அன்புகூரவும், அவர் வழிகளில் நடக்கவும், அவர் கற்பனைகளையும் கட்டளைகளையும் நியாயங்களையும் கைக்கொள்ளவும், நான் இன்று உனக்குக் கற்பிக்கிறே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 பிழைத்துப் பெருகும்படிக்கும், நீ சுதந்தரிக்கப்போகிற தேசத்தில் உன் தேவனாகிய கர்த்தர் உன்னை ஆசீர்வதிக்கும்படிக்கும், நீ உன் தேவனாகிய கர்த்தரில் அன்புகூரவும், அவர் வழிகளில் நடக்கவும், அவர் கற்பனைகளையும் கட்டளைகளையும் நியாயங்களையும் கைக்கொள்ளவும், நான் இன்று உனக்குக் கற்பிக்கிறே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நீ கேளாதபடிக்கு, மனம் பேதித்து, இழுப்புண்டுபோய், வேறே தேவர்களைப்பணிந்து, அவர்களைச் சேவிப்பாயானால்,]]></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நீ கேளாதபடிக்கு, மனம் பேதித்து, இழுப்புண்டுபோய், வேறே தேவர்களைப்பணிந்து, அவர்களைச் சேவிப்பாயானால்,]]></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ங்கள் சுதந்தரிக்கிறதற்கு யோர்தானைக் கடந்துபோகிற தேசத்தில் நெடுநாள் வாழாமல், நிச்சயமாய் அழிந்துபோவீர்கள் என்பதை இன்று உங்களுக்கு அறிவிக்கிறே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ங்கள் சுதந்தரிக்கிறதற்கு யோர்தானைக் கடந்துபோகிற தேசத்தில் நெடுநாள் வாழாமல், நிச்சயமாய் அழிந்துபோவீர்கள் என்பதை இன்று உங்களுக்கு அறிவிக்கிறே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ன் ஜீவனையும் மரணத்தையும், ஆசீர்வாதத்தையும் சாபத்தையும் உனக்குமுன் வைத்தேன் என்று உங்கள்மேல் வானத்தையும் பூமியையும் இன்று சாட்சிவைக்கிறேன்; ஆகையால், நீயும் உன் சந்ததியும் பிழைக்கும்படிக்கு, நீ ஜீவனைத் தெரிந்துகொண்டு,]]></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ன் ஜீவனையும் மரணத்தையும், ஆசீர்வாதத்தையும் சாபத்தையும் உனக்குமுன் வைத்தேன் என்று உங்கள்மேல் வானத்தையும் பூமியையும் இன்று சாட்சிவைக்கிறேன்; ஆகையால், நீயும் உன் சந்ததியும் பிழைக்கும்படிக்கு, நீ ஜீவனைத் தெரிந்துகொண்டு,]]></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ன் ஜீவனையும் மரணத்தையும், ஆசீர்வாதத்தையும் சாபத்தையும் உனக்குமுன் வைத்தேன் என்று உங்கள்மேல் வானத்தையும் பூமியையும் இன்று சாட்சிவைக்கிறேன்; ஆகையால், நீயும் உன் சந்ததியும் பிழைக்கும்படிக்கு, நீ ஜீவனைத் தெரிந்துகொண்டு,]]></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கர்த்தர் உன் பிதாக்களாகிய ஆபிரகாமுக்கும் ஈசாக்குக்கும் யாக்கோபுக்கும் கொடுப்பேன் என்று அவர்களுக்கு ஆணையிட்டுக் கொடுத்த தேசத்திலே குடியிருக்கும்படிக்கு, உன் தேவனாகிய கர்த்தரில் அன்புகூர்ந்து, அவர் சத்தத்திற்குச் செவிகொடுத்து, அவரைப் பற்றிக்கொள்வாயாக; அவரே உனக்கு ஜீவனும் தீர்க்காயுசுமானவர் என்றா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உன் தேவனாகிய கர்த்தரிடத்துக்கே திரும்பி, இன்று நான் உனக்குக் கற்பிக்கிறபடியெல்லாம், நீயும் உன் பிள்ளைகளும் உங்கள் முழு இருதயத்தோடும் உங்கள் முழு ஆத்துமாவோடும் அவருடைய சத்தத்திற்குச் செவிகொடுத்தால்,]]></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கர்த்தர் உன் பிதாக்களாகிய ஆபிரகாமுக்கும் ஈசாக்குக்கும் யாக்கோபுக்கும் கொடுப்பேன் என்று அவர்களுக்கு ஆணையிட்டுக் கொடுத்த தேசத்திலே குடியிருக்கும்படிக்கு, உன் தேவனாகிய கர்த்தரில் அன்புகூர்ந்து, அவர் சத்தத்திற்குச் செவிகொடுத்து, அவரைப் பற்றிக்கொள்வாயாக; அவரே உனக்கு ஜீவனும் தீர்க்காயுசுமானவர் என்றா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கர்த்தர் உன் பிதாக்களாகிய ஆபிரகாமுக்கும் ஈசாக்குக்கும் யாக்கோபுக்கும் கொடுப்பேன் என்று அவர்களுக்கு ஆணையிட்டுக் கொடுத்த தேசத்திலே குடியிருக்கும்படிக்கு, உன் தேவனாகிய கர்த்தரில் அன்புகூர்ந்து, அவர் சத்தத்திற்குச் செவிகொடுத்து, அவரைப் பற்றிக்கொள்வாயாக; அவரே உனக்கு ஜீவனும் தீர்க்காயுசுமானவர் என்றா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உன் தேவனாகிய கர்த்தரிடத்துக்கே திரும்பி, இன்று நான் உனக்குக் கற்பிக்கிறபடியெல்லாம், நீயும் உன் பிள்ளைகளும் உங்கள் முழு இருதயத்தோடும் உங்கள் முழு ஆத்துமாவோடும் அவருடைய சத்தத்திற்குச் செவிகொடுத்தால்,]]></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உன் தேவனாகிய கர்த்தர் உன் சிறையிருப்பைத் திருப்பி, உனக்கு இரங்கி, உன் தேவனாகிய கர்த்தர் உன்னைச் சிதற அடித்த எல்லா ஜனங்களிடத்திலும் இருக்கிற உன்னைத் திரும்பச் சேர்த்துக்கொள்ளுவார்.]]></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உன் தேவனாகிய கர்த்தர் உன் சிறையிருப்பைத் திருப்பி, உனக்கு இரங்கி, உன் தேவனாகிய கர்த்தர் உன்னைச் சிதற அடித்த எல்லா ஜனங்களிடத்திலும் இருக்கிற உன்னைத் திரும்பச் சேர்த்துக்கொள்ளுவார்.]]></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உன்னுடையவர்கள் வானத்தின் கடையான திசைமட்டும் துரத்துண்டிருந்தாலும், உன் தேவனாகிய கர்த்தர் அங்கே இருக்கிற உன்னைக் கூட்டி, அங்கேயிருந்து உன்னைக் கொண்டுவந்து,]]></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உன்னுடையவர்கள் வானத்தின் கடையான திசைமட்டும் துரத்துண்டிருந்தாலும், உன் தேவனாகிய கர்த்தர் அங்கே இருக்கிற உன்னைக் கூட்டி, அங்கேயிருந்து உன்னைக் கொண்டுவந்து,]]></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5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உபாகமம் : 3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और तेरा परमेश्वर यहोवा तुझे उसी देश में पहुंचाएगा जिसके तेरे पुरखा अधिकारी हुए थे, और तू फिर उस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अधिकारी होगा; और वह तेरी भलाई करेगा, और तुझ को तेरे पुरखाओं से भी गिनती में अधिक बढ़ाए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और तेरा परमेश्वर यहोवा तेरे और तेरे वंश के मन का खतना करेगा, कि तू अपने परमेश्वर यहोवा से अप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सारे मन और सारे प्राण के साथ प्रेम करे, जिस से तू जीवित र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और तेरा परमेश्वर यहोवा ये सब शाप की बातें तेरे शत्रुओं पर जो तुझ से बैर करके तेरे पीछे पड़ें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भेजे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और तू फिरेगा और यहोवा की सुनेगा, और इन सब आज्ञाओं को मानेगा जो मैं आज तुझ को सुनाता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और यहोवा तेरी भलाई के लिये तेरे सब कामों में, और तेरी सन्तान, और पशुओं के बच्चों, और भूमि की उप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में तेरी बढ़ती करेगा; क्योंकि यहोवा फिर तेरे ऊपर भलाई के लिये वैसा ही आनन्द करेगा, जैसा उसने ते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पूर्वजों के ऊपर किया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फिर जब आशीष और शाप की ये सब बातें जो मैं ने तुझ को कह सुनाईं हैं तुझ पर घटें, और तू उन सब जाति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क्योंकि तू अपने परमेश्वर यहोवा की सुनकर उसकी आज्ञाओं और विधियों को जो इस व्यवस्था की पुस्तक 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लिखी हैं माना करेगा, और अपने परमेश्वर यहोवा की ओर अपने सारे मन और सारे प्राण से मन फिराए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देखो, यह जो आज्ञा मैं आज तुझे सुनाता हूं, वह न तो तेरे लिये अनोखी, और न दूर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और न तो यह आकाश में है, कि तू कहे, कि कौन हमारे लिये आकाश में चढ़कर उसे हमारे पास ले आए, और ह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 सुनाए कि हम उसे मा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और न यह समुद्र पार है, कि तू कहे, कौन हमारे लिये समुद्र पार जाए, और उसे हमारे पास ले आए, और ह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 सुनाए कि हम उसे मा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परन्तु यह वचन तेरे बहुत निकट, वरन तेरे मुंह और मन ही में है ताकि तू इस पर च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सुन, आज मैं ने तुझ को जीवन और मरण, हानि और लाभ दिखाया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क्योंकि मैं आज तुझे आज्ञा देता हूं, कि अपने परमेश्वर यहोवा से प्रेम करना, और उसके मार्गों प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 मध्य में रहकर, जहां तेरा परमेश्वर यहोवा तुझ को बरबस पहुंचाएगा, इन बातों को स्मरण 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चलना, और उसकी आज्ञाओं, विधियों, और नियमों को मानना, जिस से तू जीवित रहे, और बढ़ता जाए, और ते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परमेश्वर यहोवा उस देश में जिसका अधिकारी होने को तू जा रहा है, तुझे आशीष 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परन्तु यदि तेरा मन भटक जाए, और तू न सुने, और भटककर पराए देवताओं को दण्डवत करे और उनकी उपास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रने ल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तो मैं तुम्हें आज यह चितौनी दिए देता हूं कि तुम नि:सन्देह नष्ट हो जाओगे; और जिस देश का अधि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होने के लिये तू यरदन पार जा रहा है, उस देश में तुम बहुत दिनों के लिये रहने न पाओ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मैं आज आकाश और पृथ्वी दोनों को तुम्हारे साम्हने इस बात की साक्षी बनाता हूं, कि मैं ने जीवन औ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मरण, आशीष और शाप को तुम्हारे आगे रखा है; इसलिये तू जीवन ही को अपना ले, कि तू और तेरा वंश दोनों जीवि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र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इसलिये अपने परमेश्वर यहोवा से प्रेम करो, और उसकी बात मानों, और उस से लिपटे रहो; क्योंकि ते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और अपनी सन्तान सहित अपने सारे मन और सारे प्राण से अपने परमेश्वर यहोवा की ओर फिर कर उसके पास लौ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जीवन और दीर्घ जीवन यही है, और ऐसा करने से जिस देश को यहोवा ने इब्राहीम, इसहाक, और याकूब, ते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पूर्वजों को देने की शपथ खाई थी उस देश में तू बसा रहे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आए, और इन सब आज्ञाओं के अनुसार जो मैं आज तुझे सुनाता हूं उसकी बातें मा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तब तेरा परमेश्वर यहोवा तुझ को बन्धुआई से लौटा ले आएगा, और तुझ पर दया करके उन सब देशों के लो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में से जिनके मध्य में वह तुझ को तित्तर बित्तर कर देगा फिर इकट्ठा करे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चाहे धरती के छोर तक तेरा बरबस पहुंचाया जाना हो, तौभी तेरा परमेश्वर यहोवा तुझ को वहां से ले आ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इकट्ठा करे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30]]></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2026-06-10T10:10:39Z</dcterms:created>
  <dcterms:modified xsi:type="dcterms:W3CDTF">2026-06-10T10:10:39Z</dcterms:modified>
  <dc:title>உபாகமம் : 30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