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f any of yours be driven out unto the utmost parts of heaven, from thence will the LORD your God gather you, and from thence will he fetch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f any of yours be driven out unto the utmost parts of heaven, from thence will the LORD your God gather you, and from thence will he fetch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your God will bring you into the land which your fathers possessed, and you shall possess it; and he will do you good, and multiply you above your father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your God will bring you into the land which your fathers possessed, and you shall possess it; and he will do you good, and multiply you above your father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your God will circumcise yours heart, and the heart of your seed, to love the LORD your God with all yours heart, and with all your soul, that you may liv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your God will circumcise yours heart, and the heart of your seed, to love the LORD your God with all yours heart, and with all your soul, that you may liv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your God will circumcise yours heart, and the heart of your seed, to love the LORD your God with all yours heart, and with all your soul, that you may liv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your God will put all these curses upon yours enemies, and on them that hate you, which persecuted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your God will put all these curses upon yours enemies, and on them that hate you, which persecuted you.]]></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return and obey the voice of the LORD, and do all his commandments which I command you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when all these things are come upon you, the blessing and the curse, which I have set before you, and you shall call them to mind among all the nations, where the LORD your God has driven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return and obey the voice of the LORD, and do all his commandments which I command you this da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your God will make you abundant in every work of yours hand, in the fruit of your body, and in the fruit of your cattle, and in the fruit of your land, for good: for the LORD will again rejoice over you for good, as he rejoiced over your father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your God will make you abundant in every work of yours hand, in the fruit of your body, and in the fruit of your cattle, and in the fruit of your land, for good: for the LORD will again rejoice over you for good, as he rejoiced over your father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your God will make you abundant in every work of yours hand, in the fruit of your body, and in the fruit of your cattle, and in the fruit of your land, for good: for the LORD will again rejoice over you for good, as he rejoiced over your father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this commandment which I command you this day, it is not hidden from you, neither is it far off.]]></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t is not in heaven, that you should say, Who shall go up for us to heaven, and bring it unto us, that we may hear it, and do i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when all these things are come upon you, the blessing and the curse, which I have set before you, and you shall call them to mind among all the nations, where the LORD your God has driven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t is not in heaven, that you should say, Who shall go up for us to heaven, and bring it unto us, that we may hear it, and do 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either is it beyond the sea, that you should say, Who shall go over the sea for us, and bring it unto us, that we may hear it, and do i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either is it beyond the sea, that you should say, Who shall go over the sea for us, and bring it unto us, that we may hear it, and do i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rd is very nigh unto you, in your mouth, and in your heart, that you may do i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rd is very nigh unto you, in your mouth, and in your heart, that you may do 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e, I have set before you this day life and good, and death and evi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n that I command you this day to love the LORD your God, to walk in his ways, and to keep his commandments and his statutes and his judgments, that you may live and multiply: and the LORD your God shall bless you in the land where you go to possess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n that I command you this day to love the LORD your God, to walk in his ways, and to keep his commandments and his statutes and his judgments, that you may live and multiply: and the LORD your God shall bless you in the land where you go to possess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n that I command you this day to love the LORD your God, to walk in his ways, and to keep his commandments and his statutes and his judgments, that you may live and multiply: and the LORD your God shall bless you in the land where you go to possess i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if yours heart turn away, so that you will not hear, but shall be drawn away, and worship other gods, and serve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when all these things are come upon you, the blessing and the curse, which I have set before you, and you shall call them to mind among all the nations, where the LORD your God has driven you,]]></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if yours heart turn away, so that you will not hear, but shall be drawn away, and worship other gods, and serve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denounce unto you this day, that all of you shall surely perish, and that all of you shall not prolong your days upon the land, where you pass over Jordan to go to possess i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denounce unto you this day, that all of you shall surely perish, and that all of you shall not prolong your days upon the land, where you pass over Jordan to go to possess i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 call heaven and earth to record this day against you, that I have set before you life and death, blessing and cursing: therefore choose life, that both you and your seed may liv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 call heaven and earth to record this day against you, that I have set before you life and death, blessing and cursing: therefore choose life, that both you and your seed may liv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 call heaven and earth to record this day against you, that I have set before you life and death, blessing and cursing: therefore choose life, that both you and your seed may liv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hall return unto the LORD your God, and shall obey his voice according to all that I command you this day, you and your children, with all yours heart, and with all your soul;]]></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hall return unto the LORD your God, and shall obey his voice according to all that I command you this day, you and your children, with all yours heart, and with all your sou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hall return unto the LORD your God, and shall obey his voice according to all that I command you this day, you and your children, with all yours heart, and with all your sou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at then the LORD your God will turn your captivity, and have compassion upon you, and will return and gather you from all the nations, where the LORD your God has scattered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at then the LORD your God will turn your captivity, and have compassion upon you, and will return and gather you from all the nations, where the LORD your God has scattered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னுடையவர்கள் வானத்தின் கடையான திசைமட்டும் துரத்துண்டிருந்தாலும், உன் தேவனாகிய கர்த்தர்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 உன்னைக் கூட்டி, அங்கேயிருந்து உன்னைக்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பிதாக்கள் சுதந்தரித்திருந்த தேசத்தை நீ சுதந்தரிக்கும்படிக்கு, உன் தேவனாகிய கர்த்தர்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ச் சேர்த்து, உனக்கு நன்மைசெய்து, உன் பிதாக்களைப்பார்க்கிலும் உன்னைப் பெருக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தேவனாகிய கர்த்தரில் நீ உன் முழு இருதயத்தோடும் உன் முழு ஆத்துமாவோடும் அன்புகூ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க்கும்படி, உன் தேவனாகிய கர்த்தர் உன் இருதயத்தையும் உன் சந்ததியாரின் இருத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சேதன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ந்தச் சாபங்களையெல்லாம் உன் சத்துருக்கள்மேலும் உன்னைத் துன்பப்படுத்தின உன் பகைஞர்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யோ மனந்திரும்பி, கர்த்தரின் சத்தத்திற்குச் செவிகொடுத்து, நான் இன்று உனக்குக் கற்பிக்கிற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ன் உனக்கு முன்பாக வைத்த ஆசீர்வாதமும் சாபமுமாகிய இந்தக் காரியங்களெல்லாம் உன்மேல் வரும்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 கற்பனைகளின்படியும் செய்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உனக்கு நன்மை உண்டாகும்படி உன் தேவனாகிய கர்த்தர் உன் கைகள் செய்யும் எல்லா வேலை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கர்ப்பத்தின் கனியிலும், உன் மிருகஜீவனின் பலனிலும், உன் நிலத்தின் கனியிலும்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ரணமுண்டாகச்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தேவனாகிய கர்த்தருடைய சத்தத்திற்குச் செவிகொடுத்து, இந்த நியாயப்பிரமாண புஸ்த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க்கிற அவருடைய கற்பனைகளையும் அவருடைய கட்டளைகளையும் கைக்கொள்ளும்போது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த்தில் உன் முழு இருதயத்தோடும் உன் முழு ஆத்துமாவோடும் திரும்பும்போதும், கர்த்தர்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மேல் சந்தோஷமாயிருந்ததுபோல, உன்மேலும் உனக்கு நன்மை உண்டாகத் திரும்பவும் சந்தோஷமாயி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ன் இன்று உனக்கு விதிக்கிற கட்டளை உனக்கு மறைபொருளும் அல்ல, அது உனக்குத் தூரமானது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ங்கள் அதைக் கேட்டு, அதின்படி செய்யும்பொருட்டு, எங்கள்நிமித்தம் அவர் வானத்துக்கு ஏறி,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வனாகிய கர்த்தரால் துரத்திவிடப்பட்டு, எல்லா ஜாதிகளிடத்திலும் போயிருக்கும்போது, நீ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க் கொண்டுவருகிறவன் யாரென்று நீ சொல்லத்தக்கதாக, அது வானத்திலுள்ளது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அதைக் கேட்டு, அதின்படி செய்யும்பொருட்டு, எங்கள்நிமித்தம் சமுத்திரத்தைக் கடந்து,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கிறவன் யார் என்று நீ சொல்லத்தக்கதாக, அது சமுத்திரத்திற்கு அப்புறத்திலுள்ளது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 அந்த வார்த்தையின்படியே செய்யும்பொருட்டு, அது உனக்கு மிகவும் சமீபமாய் உன் வாயி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ம்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தோ, ஜீவனையும் நன்மையையும், மரணத்தையும் தீமையையும் இன்று உனக்கு முன்னே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 பிழைத்துப் பெருகும்படிக்கும், நீ சுதந்தரிக்கப்போகிற தேசத்தில் உன் தேவனாகிய கர்த்தர்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க்கும்படிக்கும், நீ உன் தேவனாகிய கர்த்தரில் அன்புகூரவும், அவர் வழிகளில் நடக்கவும்,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கட்டளைகளையும் நியாயங்களையும் கைக்கொள்ளவும், நான் இன்று உனக்குக் கற்பி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 கேளாதபடிக்கு, மனம் பேதித்து, இழுப்புண்டுபோய், வேறே தேவர்களைப்பணிந்து, அவர்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சிந்தனை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ப்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ங்கள் சுதந்தரிக்கிறதற்கு யோர்தானைக் கடந்துபோகிற தேசத்தில் நெடுநாள் வாழாமல், நிச்சய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ந்துபோவீர்கள் என்பதை இன்று உங்களுக்கு அறி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ன் ஜீவனையும் மரணத்தையும், ஆசீர்வாதத்தையும் சாபத்தையும் உனக்குமுன் வைத்தேன் என்று உங்கள்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யும் பூமியையும் இன்று சாட்சிவைக்கிறேன்; ஆகையால், நீயும் உன் சந்ததியும் பிழைக்கும்படிக்கு,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த் தெரி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உன் பிதாக்களாகிய ஆபிரகாமுக்கும் ஈசாக்குக்கும் யாக்கோபுக்கும் கொடுப்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ஆணையிட்டுக் கொடுத்த தேசத்திலே குடியிருக்கும்படிக்கு, உன் தேவனாகிய கர்த்த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கூர்ந்து, அவர் சத்தத்திற்குச் செவிகொடுத்து, அவரைப் பற்றிக்கொள்வாயாக; அவரே உனக்கு ஜீ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யுசுமானவ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டத்துக்கே திரும்பி, இன்று நான் உனக்குக் கற்பிக்கிறபடியெல்லாம், நீ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ம் உங்கள் முழு இருதயத்தோடும் உங்கள் முழு ஆத்துமாவோடும் அவருடைய சத்தத்திற்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தேவனாகிய கர்த்தர் உன் சிறையிருப்பைத் திருப்பி, உனக்கு இரங்கி, உன் தேவனாகிய கர்த்தர் உன்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ற அடித்த எல்லா ஜனங்களிடத்திலும் இருக்கிற உன்னைத் திரும்பச் சேர்த்துக்கொள்ளு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2026-08-01T12:09:27Z</dcterms:created>
  <dcterms:modified xsi:type="dcterms:W3CDTF">2026-08-01T12:09:27Z</dcterms:modified>
  <dc:title>உபாகமம் : 30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