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0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in all the glorious names
Of wisdom, love, and power,
That mortals ever knew,
That angels ever bore :
All are too mean to speak His worth,
Too mean to set my Saviour for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Great Prophet of my God,
My tongue would bless Thy name;
By Thee the joyful news
Of our salvation came :
The joyful news of sins forgiven,
Of hell subdued, and peace with heave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Jesus,my great High Priest,
Offered His blood, and died ;
My guilty conscience seeks
No sacrifice beside :
His powerful blood did once atone 
And now it pleads before the thron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My dear Almighty Lord,
My Conqueror and my King !
Thy matchless power and love,
Thy saving grace, I sing:
Thine is the power-- oh, may I sit
In willing bonds beneath Thy fee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Then let my soul arise,
And tread the tempter down ;
My Captain leads me forth
To conquest and a crown.
The feeblest saint shall win the day,
Though death and hell obstruct the wa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Should all the hosts of death,
And powers of hell unknown,
Put their most dreadful forms
Of rage and mischief on,
I shall be safe ; for Christ displays
Superior power and guardian gra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2026-07-31T18:32:52Z</dcterms:created>
  <dcterms:modified xsi:type="dcterms:W3CDTF">2026-07-31T18:32:52Z</dcterms:modified>
  <dc:title>Hymn : 86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