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 (2)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ர்போடு அணைப்பாரே
மனக்கவலை தீர்ப்ப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ம்பிடித்து நடத்துவார்
கன்மலைமேல் நிறுத்துவ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ாக மரித்தாரே
என் பாவம் சுமந்த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ுபோதும் கைவிடார்
ஒருநாளும் விலகி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2026-09-09T15:59:29Z</dcterms:created>
  <dcterms:modified xsi:type="dcterms:W3CDTF">2026-09-09T15:59:29Z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