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 (2)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ர்போடு அணைப்பாரே
மனக்கவலை தீர்ப்ப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ரம்பிடித்து நடத்துவார்
கன்மலைமேல் நிறுத்துவ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ாக மரித்தாரே
என் பாவம் சுமந்தார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தாய் தேற்றுவது போல்
என் நேசர் தேற்றுவார்
அல்லேலூயா அல்லேலூயா
அல்லேலூயா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ருபோதும் கைவிடார்
ஒருநாளும் விலகிட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2026-07-25T13:24:22Z</dcterms:created>
  <dcterms:modified xsi:type="dcterms:W3CDTF">2026-07-25T13:24:22Z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