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80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வனி செல்கின்றார் ராசா – நாம்
பாடிப் புகழ்வோம், நேசா!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வனி செல்கின்றார் ராசா – நாம்
பாடிப் புகழ்வோம், நேசா!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னிதனிலே மறிமெல் ஏறி
ஆனந்தம் பரமானந்தம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வனி செல்கின்றார் ராசா – நாம்
பாடிப் புகழ்வோம், நேசா!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ருசலேமின் பதியே! சுரர்
கரிசனையுள்ள நிதியே! (2)
அருகில் நின்ற அனைவர் போற்றும்
அரசே எங்கள் சிரசே!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வனி செல்கின்றார் ராசா – நாம்
பாடிப் புகழ்வோம், நேசா!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ன்னிரண்டு சீஷர் சென்று நின்று
பாங்காய் ஆடைகள் விரிக்க, (2)
நன்னயம் சேர் மனுவின் சேனை
நாதம் கீதம் ஓத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வனி செல்கின்றார் ராசா – நாம்
பாடிப் புகழ்வோம், நேசா!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ுருத்தோலைகள் பிடிக்க, பாலர்
கும்பல் கும்பலாக நடக்க, (2)
பெருத்த தொனியாய் ஓசன்னாவென்று
போற்ற மனம் தேற்ற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2026-07-30T20:02:30Z</dcterms:created>
  <dcterms:modified xsi:type="dcterms:W3CDTF">2026-07-30T20:02:30Z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