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ன் நீரும் இ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 வார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ே உம்மைக் கண்ட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இரு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் அழுத கண்ணீர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ு இரு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ள் போன வழி பா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ொடர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வருவேன் என்ற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இரு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ேடி எல்லோ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க்கின்ற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ந்தைகள் பாடும் சோக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ில் வி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ன் நீர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வர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கண்டு மண் மீ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கள் தொ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 ஏதும் பேச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அ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மல் கண்கள் உறங்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மைந்தன் பாத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வி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ேரைச் சொ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உறங்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ில் சென்று சேர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தியும் அடங்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ா உம்மைச் சேர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ைகள் உறங்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2026-07-30T21:41:34Z</dcterms:created>
  <dcterms:modified xsi:type="dcterms:W3CDTF">2026-07-30T21:41:34Z</dcterms:modified>
  <dc:title>துதிப் பாடல்கள் : 520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